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71" r:id="rId3"/>
    <p:sldId id="277" r:id="rId4"/>
    <p:sldId id="260" r:id="rId5"/>
    <p:sldId id="267" r:id="rId6"/>
    <p:sldId id="268" r:id="rId7"/>
    <p:sldId id="272" r:id="rId8"/>
    <p:sldId id="273" r:id="rId9"/>
    <p:sldId id="276" r:id="rId10"/>
    <p:sldId id="274" r:id="rId11"/>
    <p:sldId id="265" r:id="rId12"/>
    <p:sldId id="257" r:id="rId13"/>
    <p:sldId id="258" r:id="rId14"/>
    <p:sldId id="259" r:id="rId15"/>
    <p:sldId id="266" r:id="rId16"/>
    <p:sldId id="27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79" d="100"/>
          <a:sy n="79" d="100"/>
        </p:scale>
        <p:origin x="12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286BDB-2D05-42EB-8034-BEF78B86A288}" type="datetimeFigureOut">
              <a:rPr lang="en-US" smtClean="0"/>
              <a:t>8/20/2016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0E37F-249A-40D8-8A6A-93EDFE46027B}" type="slidenum">
              <a:rPr lang="en-US" smtClean="0"/>
              <a:t>‹#›</a:t>
            </a:fld>
            <a:endParaRPr lang="en-US"/>
          </a:p>
        </p:txBody>
      </p:sp>
    </p:spTree>
    <p:extLst>
      <p:ext uri="{BB962C8B-B14F-4D97-AF65-F5344CB8AC3E}">
        <p14:creationId xmlns:p14="http://schemas.microsoft.com/office/powerpoint/2010/main" val="652031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286BDB-2D05-42EB-8034-BEF78B86A288}" type="datetimeFigureOut">
              <a:rPr lang="en-US" smtClean="0"/>
              <a:t>8/20/2016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0E37F-249A-40D8-8A6A-93EDFE46027B}" type="slidenum">
              <a:rPr lang="en-US" smtClean="0"/>
              <a:t>‹#›</a:t>
            </a:fld>
            <a:endParaRPr lang="en-US"/>
          </a:p>
        </p:txBody>
      </p:sp>
    </p:spTree>
    <p:extLst>
      <p:ext uri="{BB962C8B-B14F-4D97-AF65-F5344CB8AC3E}">
        <p14:creationId xmlns:p14="http://schemas.microsoft.com/office/powerpoint/2010/main" val="184202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286BDB-2D05-42EB-8034-BEF78B86A288}" type="datetimeFigureOut">
              <a:rPr lang="en-US" smtClean="0"/>
              <a:t>8/20/2016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0E37F-249A-40D8-8A6A-93EDFE46027B}" type="slidenum">
              <a:rPr lang="en-US" smtClean="0"/>
              <a:t>‹#›</a:t>
            </a:fld>
            <a:endParaRPr lang="en-US"/>
          </a:p>
        </p:txBody>
      </p:sp>
    </p:spTree>
    <p:extLst>
      <p:ext uri="{BB962C8B-B14F-4D97-AF65-F5344CB8AC3E}">
        <p14:creationId xmlns:p14="http://schemas.microsoft.com/office/powerpoint/2010/main" val="422834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286BDB-2D05-42EB-8034-BEF78B86A288}" type="datetimeFigureOut">
              <a:rPr lang="en-US" smtClean="0"/>
              <a:t>8/20/2016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0E37F-249A-40D8-8A6A-93EDFE46027B}" type="slidenum">
              <a:rPr lang="en-US" smtClean="0"/>
              <a:t>‹#›</a:t>
            </a:fld>
            <a:endParaRPr lang="en-US"/>
          </a:p>
        </p:txBody>
      </p:sp>
    </p:spTree>
    <p:extLst>
      <p:ext uri="{BB962C8B-B14F-4D97-AF65-F5344CB8AC3E}">
        <p14:creationId xmlns:p14="http://schemas.microsoft.com/office/powerpoint/2010/main" val="1336771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286BDB-2D05-42EB-8034-BEF78B86A288}" type="datetimeFigureOut">
              <a:rPr lang="en-US" smtClean="0"/>
              <a:t>8/20/2016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0E37F-249A-40D8-8A6A-93EDFE46027B}" type="slidenum">
              <a:rPr lang="en-US" smtClean="0"/>
              <a:t>‹#›</a:t>
            </a:fld>
            <a:endParaRPr lang="en-US"/>
          </a:p>
        </p:txBody>
      </p:sp>
    </p:spTree>
    <p:extLst>
      <p:ext uri="{BB962C8B-B14F-4D97-AF65-F5344CB8AC3E}">
        <p14:creationId xmlns:p14="http://schemas.microsoft.com/office/powerpoint/2010/main" val="913972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286BDB-2D05-42EB-8034-BEF78B86A288}" type="datetimeFigureOut">
              <a:rPr lang="en-US" smtClean="0"/>
              <a:t>8/20/2016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00E37F-249A-40D8-8A6A-93EDFE46027B}" type="slidenum">
              <a:rPr lang="en-US" smtClean="0"/>
              <a:t>‹#›</a:t>
            </a:fld>
            <a:endParaRPr lang="en-US"/>
          </a:p>
        </p:txBody>
      </p:sp>
    </p:spTree>
    <p:extLst>
      <p:ext uri="{BB962C8B-B14F-4D97-AF65-F5344CB8AC3E}">
        <p14:creationId xmlns:p14="http://schemas.microsoft.com/office/powerpoint/2010/main" val="1063226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286BDB-2D05-42EB-8034-BEF78B86A288}" type="datetimeFigureOut">
              <a:rPr lang="en-US" smtClean="0"/>
              <a:t>8/20/2016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00E37F-249A-40D8-8A6A-93EDFE46027B}" type="slidenum">
              <a:rPr lang="en-US" smtClean="0"/>
              <a:t>‹#›</a:t>
            </a:fld>
            <a:endParaRPr lang="en-US"/>
          </a:p>
        </p:txBody>
      </p:sp>
    </p:spTree>
    <p:extLst>
      <p:ext uri="{BB962C8B-B14F-4D97-AF65-F5344CB8AC3E}">
        <p14:creationId xmlns:p14="http://schemas.microsoft.com/office/powerpoint/2010/main" val="1474901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286BDB-2D05-42EB-8034-BEF78B86A288}" type="datetimeFigureOut">
              <a:rPr lang="en-US" smtClean="0"/>
              <a:t>8/20/2016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00E37F-249A-40D8-8A6A-93EDFE46027B}" type="slidenum">
              <a:rPr lang="en-US" smtClean="0"/>
              <a:t>‹#›</a:t>
            </a:fld>
            <a:endParaRPr lang="en-US"/>
          </a:p>
        </p:txBody>
      </p:sp>
    </p:spTree>
    <p:extLst>
      <p:ext uri="{BB962C8B-B14F-4D97-AF65-F5344CB8AC3E}">
        <p14:creationId xmlns:p14="http://schemas.microsoft.com/office/powerpoint/2010/main" val="811334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286BDB-2D05-42EB-8034-BEF78B86A288}" type="datetimeFigureOut">
              <a:rPr lang="en-US" smtClean="0"/>
              <a:t>8/20/2016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00E37F-249A-40D8-8A6A-93EDFE46027B}" type="slidenum">
              <a:rPr lang="en-US" smtClean="0"/>
              <a:t>‹#›</a:t>
            </a:fld>
            <a:endParaRPr lang="en-US"/>
          </a:p>
        </p:txBody>
      </p:sp>
    </p:spTree>
    <p:extLst>
      <p:ext uri="{BB962C8B-B14F-4D97-AF65-F5344CB8AC3E}">
        <p14:creationId xmlns:p14="http://schemas.microsoft.com/office/powerpoint/2010/main" val="2030997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286BDB-2D05-42EB-8034-BEF78B86A288}" type="datetimeFigureOut">
              <a:rPr lang="en-US" smtClean="0"/>
              <a:t>8/20/2016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00E37F-249A-40D8-8A6A-93EDFE46027B}" type="slidenum">
              <a:rPr lang="en-US" smtClean="0"/>
              <a:t>‹#›</a:t>
            </a:fld>
            <a:endParaRPr lang="en-US"/>
          </a:p>
        </p:txBody>
      </p:sp>
    </p:spTree>
    <p:extLst>
      <p:ext uri="{BB962C8B-B14F-4D97-AF65-F5344CB8AC3E}">
        <p14:creationId xmlns:p14="http://schemas.microsoft.com/office/powerpoint/2010/main" val="2427127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286BDB-2D05-42EB-8034-BEF78B86A288}" type="datetimeFigureOut">
              <a:rPr lang="en-US" smtClean="0"/>
              <a:t>8/20/2016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00E37F-249A-40D8-8A6A-93EDFE46027B}" type="slidenum">
              <a:rPr lang="en-US" smtClean="0"/>
              <a:t>‹#›</a:t>
            </a:fld>
            <a:endParaRPr lang="en-US"/>
          </a:p>
        </p:txBody>
      </p:sp>
    </p:spTree>
    <p:extLst>
      <p:ext uri="{BB962C8B-B14F-4D97-AF65-F5344CB8AC3E}">
        <p14:creationId xmlns:p14="http://schemas.microsoft.com/office/powerpoint/2010/main" val="1231362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86BDB-2D05-42EB-8034-BEF78B86A288}" type="datetimeFigureOut">
              <a:rPr lang="en-US" smtClean="0"/>
              <a:t>8/20/2016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0E37F-249A-40D8-8A6A-93EDFE46027B}" type="slidenum">
              <a:rPr lang="en-US" smtClean="0"/>
              <a:t>‹#›</a:t>
            </a:fld>
            <a:endParaRPr lang="en-US"/>
          </a:p>
        </p:txBody>
      </p:sp>
    </p:spTree>
    <p:extLst>
      <p:ext uri="{BB962C8B-B14F-4D97-AF65-F5344CB8AC3E}">
        <p14:creationId xmlns:p14="http://schemas.microsoft.com/office/powerpoint/2010/main" val="1630174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extBox 1"/>
          <p:cNvSpPr txBox="1"/>
          <p:nvPr/>
        </p:nvSpPr>
        <p:spPr>
          <a:xfrm>
            <a:off x="510766" y="5210002"/>
            <a:ext cx="4771098" cy="707886"/>
          </a:xfrm>
          <a:prstGeom prst="rect">
            <a:avLst/>
          </a:prstGeom>
          <a:noFill/>
        </p:spPr>
        <p:txBody>
          <a:bodyPr wrap="square" rtlCol="0">
            <a:spAutoFit/>
          </a:bodyPr>
          <a:lstStyle/>
          <a:p>
            <a:r>
              <a:rPr lang="en-US" sz="4000" dirty="0" smtClean="0">
                <a:solidFill>
                  <a:prstClr val="white"/>
                </a:solidFill>
                <a:latin typeface="Arial" panose="020B0604020202020204" pitchFamily="34" charset="0"/>
                <a:cs typeface="Arial" panose="020B0604020202020204" pitchFamily="34" charset="0"/>
              </a:rPr>
              <a:t>The </a:t>
            </a:r>
            <a:r>
              <a:rPr lang="en-US" sz="4000" dirty="0" smtClean="0">
                <a:solidFill>
                  <a:prstClr val="white"/>
                </a:solidFill>
                <a:latin typeface="Arial" panose="020B0604020202020204" pitchFamily="34" charset="0"/>
                <a:cs typeface="Arial" panose="020B0604020202020204" pitchFamily="34" charset="0"/>
              </a:rPr>
              <a:t>Gospel of </a:t>
            </a:r>
            <a:r>
              <a:rPr lang="en-US" sz="4000" dirty="0" smtClean="0">
                <a:solidFill>
                  <a:prstClr val="white"/>
                </a:solidFill>
                <a:latin typeface="Arial" panose="020B0604020202020204" pitchFamily="34" charset="0"/>
                <a:cs typeface="Arial" panose="020B0604020202020204" pitchFamily="34" charset="0"/>
              </a:rPr>
              <a:t>John</a:t>
            </a:r>
            <a:endParaRPr lang="en-US" sz="40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88299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108284" y="216569"/>
            <a:ext cx="12083716" cy="6586418"/>
          </a:xfrm>
          <a:prstGeom prst="rect">
            <a:avLst/>
          </a:prstGeom>
        </p:spPr>
        <p:txBody>
          <a:bodyPr wrap="square">
            <a:spAutoFit/>
          </a:bodyPr>
          <a:lstStyle/>
          <a:p>
            <a:pPr>
              <a:spcAft>
                <a:spcPts val="800"/>
              </a:spcAft>
            </a:pPr>
            <a:r>
              <a:rPr lang="en-US" sz="2800" b="1"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John 21:5-14 </a:t>
            </a:r>
            <a:r>
              <a:rPr lang="en-US" sz="32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Jesus called to them, “Children, have you caught anything to eat</a:t>
            </a:r>
            <a:r>
              <a:rPr lang="en-US" sz="320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They </a:t>
            </a:r>
            <a:r>
              <a:rPr lang="en-US" sz="32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answered him, “No.”</a:t>
            </a:r>
          </a:p>
          <a:p>
            <a:pPr>
              <a:spcAft>
                <a:spcPts val="800"/>
              </a:spcAft>
            </a:pPr>
            <a:r>
              <a:rPr lang="en-US" sz="320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 </a:t>
            </a:r>
            <a:r>
              <a:rPr lang="en-US" sz="32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said, “Cast your net on the right side of the boat and you will find some.”</a:t>
            </a:r>
          </a:p>
          <a:p>
            <a:pPr>
              <a:spcAft>
                <a:spcPts val="800"/>
              </a:spcAft>
            </a:pPr>
            <a:r>
              <a:rPr lang="en-US" sz="32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 they did, and there were so many fish that they couldn’t haul in the net</a:t>
            </a:r>
            <a:r>
              <a:rPr lang="en-US" sz="320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200" b="1"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Then the disciple whom Jesus loved said to Peter, “It’s the Lord!” When Simon Peter heard it was the Lord, he wrapped his coat around himself (for he was naked) and jumped into the water</a:t>
            </a:r>
            <a:r>
              <a:rPr lang="en-US" sz="320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200" b="1"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other disciples followed in the boat, dragging the net full of fish, for they weren’t far from shore, only about one hundred yards.</a:t>
            </a:r>
          </a:p>
          <a:p>
            <a:pPr>
              <a:spcAft>
                <a:spcPts val="800"/>
              </a:spcAft>
            </a:pPr>
            <a:endParaRPr lang="en-US" dirty="0"/>
          </a:p>
        </p:txBody>
      </p:sp>
    </p:spTree>
    <p:extLst>
      <p:ext uri="{BB962C8B-B14F-4D97-AF65-F5344CB8AC3E}">
        <p14:creationId xmlns:p14="http://schemas.microsoft.com/office/powerpoint/2010/main" val="39906276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56410" y="228600"/>
            <a:ext cx="11237495" cy="7150675"/>
          </a:xfrm>
          <a:prstGeom prst="rect">
            <a:avLst/>
          </a:prstGeom>
        </p:spPr>
        <p:txBody>
          <a:bodyPr wrap="square">
            <a:spAutoFit/>
          </a:bodyPr>
          <a:lstStyle/>
          <a:p>
            <a:pPr lvl="0">
              <a:spcAft>
                <a:spcPts val="800"/>
              </a:spcAft>
            </a:pPr>
            <a:r>
              <a:rPr lang="en-US" sz="320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When </a:t>
            </a:r>
            <a:r>
              <a:rPr lang="en-US" sz="32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they landed, they saw a fire there, with fish on it, and some bread. </a:t>
            </a:r>
            <a:r>
              <a:rPr lang="en-US" sz="320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Jesus </a:t>
            </a:r>
            <a:r>
              <a:rPr lang="en-US" sz="32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said to them, “Bring some of the fish that you’ve just caught</a:t>
            </a:r>
            <a:r>
              <a:rPr lang="en-US" sz="320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200" b="1"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Simon Peter got up and pulled the net to shore. It was full of large fish, one hundred fifty-three of them. Yet the net hadn’t torn, even with so many fish. </a:t>
            </a:r>
            <a:r>
              <a:rPr lang="en-US" sz="320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Jesus </a:t>
            </a:r>
            <a:r>
              <a:rPr lang="en-US" sz="32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said to them, “Come and have breakfast</a:t>
            </a:r>
            <a:r>
              <a:rPr lang="en-US" sz="320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None </a:t>
            </a:r>
            <a:r>
              <a:rPr lang="en-US" sz="32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 the disciples could bring themselves to ask him, “Who are you?” They knew it was the Lord. </a:t>
            </a:r>
            <a:r>
              <a:rPr lang="en-US" sz="320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Jesus </a:t>
            </a:r>
            <a:r>
              <a:rPr lang="en-US" sz="32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came, took the bread, and gave it to them. He did the same with the fish</a:t>
            </a:r>
            <a:r>
              <a:rPr lang="en-US" sz="320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200" b="1"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was now the third time Jesus appeared to his disciples after he was raised from the dead.</a:t>
            </a:r>
          </a:p>
          <a:p>
            <a:pPr lvl="0"/>
            <a:r>
              <a:rPr lang="en-US" dirty="0">
                <a:solidFill>
                  <a:prstClr val="black"/>
                </a:solidFill>
              </a:rPr>
              <a:t/>
            </a:r>
            <a:br>
              <a:rPr lang="en-US" dirty="0">
                <a:solidFill>
                  <a:prstClr val="black"/>
                </a:solidFill>
              </a:rPr>
            </a:br>
            <a:endParaRPr lang="en-US" dirty="0"/>
          </a:p>
        </p:txBody>
      </p:sp>
    </p:spTree>
    <p:extLst>
      <p:ext uri="{BB962C8B-B14F-4D97-AF65-F5344CB8AC3E}">
        <p14:creationId xmlns:p14="http://schemas.microsoft.com/office/powerpoint/2010/main" val="33240596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Rectangle 1"/>
          <p:cNvSpPr/>
          <p:nvPr/>
        </p:nvSpPr>
        <p:spPr>
          <a:xfrm>
            <a:off x="288758" y="393277"/>
            <a:ext cx="11730790" cy="6042680"/>
          </a:xfrm>
          <a:prstGeom prst="rect">
            <a:avLst/>
          </a:prstGeom>
        </p:spPr>
        <p:txBody>
          <a:bodyPr wrap="square">
            <a:spAutoFit/>
          </a:bodyPr>
          <a:lstStyle/>
          <a:p>
            <a:pPr>
              <a:spcAft>
                <a:spcPts val="800"/>
              </a:spcAft>
            </a:pPr>
            <a:r>
              <a:rPr lang="en-US" sz="3600" b="0" i="0" u="none" strike="noStrike" spc="300" dirty="0" smtClean="0">
                <a:solidFill>
                  <a:schemeClr val="bg1"/>
                </a:solidFill>
                <a:effectLst>
                  <a:outerShdw blurRad="38100" dist="38100" dir="2700000" algn="tl">
                    <a:srgbClr val="000000">
                      <a:alpha val="43137"/>
                    </a:srgbClr>
                  </a:outerShdw>
                </a:effectLst>
                <a:latin typeface="Verdana" panose="020B0604030504040204" pitchFamily="34" charset="0"/>
              </a:rPr>
              <a:t>When they finished eating, Jesus asked Simon Peter, “Simon son of John, do you love me more than these?”  </a:t>
            </a:r>
          </a:p>
          <a:p>
            <a:pPr>
              <a:spcAft>
                <a:spcPts val="800"/>
              </a:spcAft>
            </a:pPr>
            <a:r>
              <a:rPr lang="en-US" sz="3600" b="0" i="0" u="none" strike="noStrike" spc="300" dirty="0" smtClean="0">
                <a:solidFill>
                  <a:schemeClr val="bg1"/>
                </a:solidFill>
                <a:effectLst>
                  <a:outerShdw blurRad="38100" dist="38100" dir="2700000" algn="tl">
                    <a:srgbClr val="000000">
                      <a:alpha val="43137"/>
                    </a:srgbClr>
                  </a:outerShdw>
                </a:effectLst>
                <a:latin typeface="Verdana" panose="020B0604030504040204" pitchFamily="34" charset="0"/>
              </a:rPr>
              <a:t>….</a:t>
            </a:r>
            <a:endParaRPr lang="en-US" sz="3600" b="0" spc="300" dirty="0" smtClean="0">
              <a:solidFill>
                <a:schemeClr val="bg1"/>
              </a:solidFill>
              <a:effectLst>
                <a:outerShdw blurRad="38100" dist="38100" dir="2700000" algn="tl">
                  <a:srgbClr val="000000">
                    <a:alpha val="43137"/>
                  </a:srgbClr>
                </a:outerShdw>
              </a:effectLst>
            </a:endParaRPr>
          </a:p>
          <a:p>
            <a:pPr>
              <a:spcAft>
                <a:spcPts val="800"/>
              </a:spcAft>
            </a:pPr>
            <a:r>
              <a:rPr lang="en-US" sz="3600" b="0" i="0" u="none" strike="noStrike" spc="300" dirty="0" smtClean="0">
                <a:solidFill>
                  <a:schemeClr val="bg1"/>
                </a:solidFill>
                <a:effectLst>
                  <a:outerShdw blurRad="38100" dist="38100" dir="2700000" algn="tl">
                    <a:srgbClr val="000000">
                      <a:alpha val="43137"/>
                    </a:srgbClr>
                  </a:outerShdw>
                </a:effectLst>
                <a:latin typeface="Verdana" panose="020B0604030504040204" pitchFamily="34" charset="0"/>
              </a:rPr>
              <a:t>Jesus asked a second time, “Simon son of John, do you love me?”   </a:t>
            </a:r>
          </a:p>
          <a:p>
            <a:pPr>
              <a:spcAft>
                <a:spcPts val="800"/>
              </a:spcAft>
            </a:pPr>
            <a:r>
              <a:rPr lang="en-US" sz="3600" b="0" i="0" u="none" strike="noStrike" spc="300" dirty="0" smtClean="0">
                <a:solidFill>
                  <a:schemeClr val="bg1"/>
                </a:solidFill>
                <a:effectLst>
                  <a:outerShdw blurRad="38100" dist="38100" dir="2700000" algn="tl">
                    <a:srgbClr val="000000">
                      <a:alpha val="43137"/>
                    </a:srgbClr>
                  </a:outerShdw>
                </a:effectLst>
                <a:latin typeface="Verdana" panose="020B0604030504040204" pitchFamily="34" charset="0"/>
              </a:rPr>
              <a:t> ….</a:t>
            </a:r>
            <a:endParaRPr lang="en-US" sz="3600" b="0" spc="300" dirty="0" smtClean="0">
              <a:solidFill>
                <a:schemeClr val="bg1"/>
              </a:solidFill>
              <a:effectLst>
                <a:outerShdw blurRad="38100" dist="38100" dir="2700000" algn="tl">
                  <a:srgbClr val="000000">
                    <a:alpha val="43137"/>
                  </a:srgbClr>
                </a:outerShdw>
              </a:effectLst>
            </a:endParaRPr>
          </a:p>
          <a:p>
            <a:pPr>
              <a:spcAft>
                <a:spcPts val="800"/>
              </a:spcAft>
            </a:pPr>
            <a:r>
              <a:rPr lang="en-US" sz="3600" b="0" i="0" u="none" strike="noStrike" spc="300" dirty="0" smtClean="0">
                <a:solidFill>
                  <a:schemeClr val="bg1"/>
                </a:solidFill>
                <a:effectLst>
                  <a:outerShdw blurRad="38100" dist="38100" dir="2700000" algn="tl">
                    <a:srgbClr val="000000">
                      <a:alpha val="43137"/>
                    </a:srgbClr>
                  </a:outerShdw>
                </a:effectLst>
                <a:latin typeface="Verdana" panose="020B0604030504040204" pitchFamily="34" charset="0"/>
              </a:rPr>
              <a:t>He asked a third time, “Simon son of John, do you love me?”        ….    												John 21:15-17</a:t>
            </a:r>
            <a:endParaRPr lang="en-US" sz="3600" b="0" spc="300" dirty="0" smtClean="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3452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Rectangle 1"/>
          <p:cNvSpPr/>
          <p:nvPr/>
        </p:nvSpPr>
        <p:spPr>
          <a:xfrm>
            <a:off x="0" y="889349"/>
            <a:ext cx="12191999" cy="4934684"/>
          </a:xfrm>
          <a:prstGeom prst="rect">
            <a:avLst/>
          </a:prstGeom>
        </p:spPr>
        <p:txBody>
          <a:bodyPr wrap="square">
            <a:spAutoFit/>
          </a:bodyPr>
          <a:lstStyle/>
          <a:p>
            <a:pPr>
              <a:spcAft>
                <a:spcPts val="800"/>
              </a:spcAft>
            </a:pPr>
            <a:r>
              <a:rPr lang="en-US" sz="3600" b="0" i="0" u="none" strike="noStrike"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Simon replied, “Yes, Lord, you know I love you.”</a:t>
            </a:r>
          </a:p>
          <a:p>
            <a:pPr>
              <a:spcAft>
                <a:spcPts val="800"/>
              </a:spcAft>
            </a:pPr>
            <a:r>
              <a:rPr lang="en-US" sz="360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3600" b="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spcAft>
                <a:spcPts val="800"/>
              </a:spcAft>
            </a:pPr>
            <a:r>
              <a:rPr lang="en-US" sz="3600" b="0" i="0" u="none" strike="noStrike"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Simon replied, “Yes, Lord, you know I love you.”</a:t>
            </a:r>
          </a:p>
          <a:p>
            <a:pPr>
              <a:spcAft>
                <a:spcPts val="800"/>
              </a:spcAft>
            </a:pPr>
            <a:r>
              <a:rPr lang="en-US" sz="360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3600" b="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0" i="0" u="none" strike="noStrike"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Peter was sad that Jesus asked him a third time, “Do you love me?” He replied, “Lord, you know everything; you know I love you.”   													John 21:15-17</a:t>
            </a:r>
            <a:endParaRPr lang="en-US" sz="36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7556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Rectangle 1"/>
          <p:cNvSpPr/>
          <p:nvPr/>
        </p:nvSpPr>
        <p:spPr>
          <a:xfrm>
            <a:off x="433137" y="1187361"/>
            <a:ext cx="11369842" cy="3826689"/>
          </a:xfrm>
          <a:prstGeom prst="rect">
            <a:avLst/>
          </a:prstGeom>
        </p:spPr>
        <p:txBody>
          <a:bodyPr wrap="square">
            <a:spAutoFit/>
          </a:bodyPr>
          <a:lstStyle/>
          <a:p>
            <a:pPr>
              <a:lnSpc>
                <a:spcPct val="150000"/>
              </a:lnSpc>
              <a:spcAft>
                <a:spcPts val="800"/>
              </a:spcAft>
            </a:pPr>
            <a:r>
              <a:rPr lang="en-US" sz="3600" b="0" i="0" u="none" strike="noStrike"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Jesus said to him, “Feed my lambs.” </a:t>
            </a:r>
          </a:p>
          <a:p>
            <a:pPr>
              <a:lnSpc>
                <a:spcPct val="150000"/>
              </a:lnSpc>
              <a:spcAft>
                <a:spcPts val="800"/>
              </a:spcAft>
            </a:pPr>
            <a:r>
              <a:rPr lang="en-US" sz="3600" b="0" i="0" u="none" strike="noStrike"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Jesus said to him, “Take care of my sheep.”</a:t>
            </a:r>
          </a:p>
          <a:p>
            <a:pPr lvl="0">
              <a:lnSpc>
                <a:spcPct val="150000"/>
              </a:lnSpc>
              <a:spcAft>
                <a:spcPts val="800"/>
              </a:spcAft>
            </a:pPr>
            <a:r>
              <a:rPr lang="en-US" sz="3600" b="0" i="0" u="none" strike="noStrike"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Jesus said to him, “Feed my sheep. </a:t>
            </a:r>
          </a:p>
          <a:p>
            <a:pPr lvl="0">
              <a:spcAft>
                <a:spcPts val="800"/>
              </a:spcAft>
            </a:pPr>
            <a:r>
              <a:rPr lang="en-US" sz="36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John </a:t>
            </a:r>
            <a:r>
              <a:rPr lang="en-US" sz="36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21:15-17</a:t>
            </a:r>
          </a:p>
          <a:p>
            <a:pPr>
              <a:spcAft>
                <a:spcPts val="800"/>
              </a:spcAft>
            </a:pPr>
            <a:endParaRPr lang="en-US" dirty="0"/>
          </a:p>
        </p:txBody>
      </p:sp>
    </p:spTree>
    <p:extLst>
      <p:ext uri="{BB962C8B-B14F-4D97-AF65-F5344CB8AC3E}">
        <p14:creationId xmlns:p14="http://schemas.microsoft.com/office/powerpoint/2010/main" val="11366948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421105" y="158097"/>
            <a:ext cx="10455442" cy="2554545"/>
          </a:xfrm>
          <a:prstGeom prst="rect">
            <a:avLst/>
          </a:prstGeom>
        </p:spPr>
        <p:txBody>
          <a:bodyPr wrap="square">
            <a:spAutoFit/>
          </a:bodyPr>
          <a:lstStyle/>
          <a:p>
            <a:r>
              <a:rPr lang="en-US" sz="4000" b="1" spc="300" baseline="300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John 21:22</a:t>
            </a:r>
            <a:r>
              <a:rPr lang="en-US" sz="4000" b="1" spc="300"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Jesus </a:t>
            </a:r>
            <a:r>
              <a:rPr lang="en-US" sz="40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replied, “If I want him to remain until I come, </a:t>
            </a:r>
            <a:r>
              <a:rPr lang="en-US" sz="4000" i="1"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t>
            </a:r>
            <a:r>
              <a:rPr lang="en-US" sz="4000" i="1"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difference does that make to you? </a:t>
            </a:r>
            <a:r>
              <a:rPr lang="en-US" sz="4000" b="1"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 must follow me.” </a:t>
            </a:r>
          </a:p>
        </p:txBody>
      </p:sp>
    </p:spTree>
    <p:extLst>
      <p:ext uri="{BB962C8B-B14F-4D97-AF65-F5344CB8AC3E}">
        <p14:creationId xmlns:p14="http://schemas.microsoft.com/office/powerpoint/2010/main" val="2050466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227220" y="4716379"/>
            <a:ext cx="6112043" cy="707886"/>
          </a:xfrm>
          <a:prstGeom prst="rect">
            <a:avLst/>
          </a:prstGeom>
          <a:noFill/>
        </p:spPr>
        <p:txBody>
          <a:bodyPr wrap="square" rtlCol="0">
            <a:spAutoFit/>
          </a:bodyPr>
          <a:lstStyle/>
          <a:p>
            <a:r>
              <a:rPr lang="en-US" sz="4000" b="1" dirty="0" smtClean="0">
                <a:solidFill>
                  <a:schemeClr val="bg1"/>
                </a:solidFill>
                <a:effectLst>
                  <a:outerShdw blurRad="38100" dist="38100" dir="2700000" algn="tl">
                    <a:srgbClr val="000000">
                      <a:alpha val="43137"/>
                    </a:srgbClr>
                  </a:outerShdw>
                </a:effectLst>
                <a:latin typeface="Bradley Hand ITC" panose="03070402050302030203" pitchFamily="66" charset="0"/>
              </a:rPr>
              <a:t>You Have Walked with Me</a:t>
            </a:r>
            <a:endParaRPr lang="en-US" sz="4000" b="1" dirty="0">
              <a:solidFill>
                <a:schemeClr val="bg1"/>
              </a:solidFill>
              <a:effectLst>
                <a:outerShdw blurRad="38100" dist="38100" dir="2700000" algn="tl">
                  <a:srgbClr val="000000">
                    <a:alpha val="43137"/>
                  </a:srgbClr>
                </a:outerShdw>
              </a:effectLst>
              <a:latin typeface="Bradley Hand ITC" panose="03070402050302030203" pitchFamily="66" charset="0"/>
            </a:endParaRPr>
          </a:p>
        </p:txBody>
      </p:sp>
    </p:spTree>
    <p:extLst>
      <p:ext uri="{BB962C8B-B14F-4D97-AF65-F5344CB8AC3E}">
        <p14:creationId xmlns:p14="http://schemas.microsoft.com/office/powerpoint/2010/main" val="1206619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static1.squarespace.com/static/5551f6b3e4b08eb084d41128/t/56c1faa5e32140ae4eb1544a/1455553202128/"/>
          <p:cNvPicPr>
            <a:picLocks noChangeAspect="1" noChangeArrowheads="1"/>
          </p:cNvPicPr>
          <p:nvPr/>
        </p:nvPicPr>
        <p:blipFill rotWithShape="1">
          <a:blip r:embed="rId2">
            <a:extLst>
              <a:ext uri="{28A0092B-C50C-407E-A947-70E740481C1C}">
                <a14:useLocalDpi xmlns:a14="http://schemas.microsoft.com/office/drawing/2010/main" val="0"/>
              </a:ext>
            </a:extLst>
          </a:blip>
          <a:srcRect l="7067" t="22400" r="14533" b="7911"/>
          <a:stretch/>
        </p:blipFill>
        <p:spPr bwMode="auto">
          <a:xfrm>
            <a:off x="0" y="2019300"/>
            <a:ext cx="7467600" cy="4978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7467600" y="10614"/>
            <a:ext cx="4717234" cy="6987086"/>
          </a:xfrm>
          <a:prstGeom prst="rect">
            <a:avLst/>
          </a:prstGeom>
        </p:spPr>
      </p:pic>
      <p:pic>
        <p:nvPicPr>
          <p:cNvPr id="5" name="Picture 4"/>
          <p:cNvPicPr>
            <a:picLocks noChangeAspect="1"/>
          </p:cNvPicPr>
          <p:nvPr/>
        </p:nvPicPr>
        <p:blipFill rotWithShape="1">
          <a:blip r:embed="rId4"/>
          <a:srcRect t="15590" b="27443"/>
          <a:stretch/>
        </p:blipFill>
        <p:spPr>
          <a:xfrm>
            <a:off x="0" y="0"/>
            <a:ext cx="6191250" cy="2349500"/>
          </a:xfrm>
          <a:prstGeom prst="rect">
            <a:avLst/>
          </a:prstGeom>
        </p:spPr>
      </p:pic>
      <p:pic>
        <p:nvPicPr>
          <p:cNvPr id="6" name="Picture 5"/>
          <p:cNvPicPr>
            <a:picLocks noChangeAspect="1"/>
          </p:cNvPicPr>
          <p:nvPr/>
        </p:nvPicPr>
        <p:blipFill>
          <a:blip r:embed="rId5"/>
          <a:stretch>
            <a:fillRect/>
          </a:stretch>
        </p:blipFill>
        <p:spPr>
          <a:xfrm>
            <a:off x="3384884" y="0"/>
            <a:ext cx="4075550" cy="2700052"/>
          </a:xfrm>
          <a:prstGeom prst="rect">
            <a:avLst/>
          </a:prstGeom>
        </p:spPr>
      </p:pic>
      <p:pic>
        <p:nvPicPr>
          <p:cNvPr id="7" name="Picture 6"/>
          <p:cNvPicPr>
            <a:picLocks noChangeAspect="1"/>
          </p:cNvPicPr>
          <p:nvPr/>
        </p:nvPicPr>
        <p:blipFill rotWithShape="1">
          <a:blip r:embed="rId6"/>
          <a:srcRect l="6263" t="5435" r="32279" b="25272"/>
          <a:stretch/>
        </p:blipFill>
        <p:spPr>
          <a:xfrm>
            <a:off x="10031895" y="4410584"/>
            <a:ext cx="2160105" cy="2534478"/>
          </a:xfrm>
          <a:prstGeom prst="rect">
            <a:avLst/>
          </a:prstGeom>
        </p:spPr>
      </p:pic>
      <p:pic>
        <p:nvPicPr>
          <p:cNvPr id="8" name="Picture 7"/>
          <p:cNvPicPr>
            <a:picLocks noChangeAspect="1"/>
          </p:cNvPicPr>
          <p:nvPr/>
        </p:nvPicPr>
        <p:blipFill rotWithShape="1">
          <a:blip r:embed="rId7"/>
          <a:srcRect l="8792" r="20442" b="1764"/>
          <a:stretch/>
        </p:blipFill>
        <p:spPr>
          <a:xfrm>
            <a:off x="60807" y="4679950"/>
            <a:ext cx="3034818" cy="2317750"/>
          </a:xfrm>
          <a:prstGeom prst="rect">
            <a:avLst/>
          </a:prstGeom>
        </p:spPr>
      </p:pic>
      <p:pic>
        <p:nvPicPr>
          <p:cNvPr id="4" name="Picture 3"/>
          <p:cNvPicPr>
            <a:picLocks noChangeAspect="1"/>
          </p:cNvPicPr>
          <p:nvPr/>
        </p:nvPicPr>
        <p:blipFill>
          <a:blip r:embed="rId8"/>
          <a:stretch>
            <a:fillRect/>
          </a:stretch>
        </p:blipFill>
        <p:spPr>
          <a:xfrm>
            <a:off x="3102791" y="2459872"/>
            <a:ext cx="3303483" cy="4398128"/>
          </a:xfrm>
          <a:prstGeom prst="rect">
            <a:avLst/>
          </a:prstGeom>
        </p:spPr>
      </p:pic>
    </p:spTree>
    <p:extLst>
      <p:ext uri="{BB962C8B-B14F-4D97-AF65-F5344CB8AC3E}">
        <p14:creationId xmlns:p14="http://schemas.microsoft.com/office/powerpoint/2010/main" val="7081526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2376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1000"/>
          </a:stretch>
        </a:blipFill>
        <a:effectLst/>
      </p:bgPr>
    </p:bg>
    <p:spTree>
      <p:nvGrpSpPr>
        <p:cNvPr id="1" name=""/>
        <p:cNvGrpSpPr/>
        <p:nvPr/>
      </p:nvGrpSpPr>
      <p:grpSpPr>
        <a:xfrm>
          <a:off x="0" y="0"/>
          <a:ext cx="0" cy="0"/>
          <a:chOff x="0" y="0"/>
          <a:chExt cx="0" cy="0"/>
        </a:xfrm>
      </p:grpSpPr>
      <p:sp>
        <p:nvSpPr>
          <p:cNvPr id="2" name="Rectangle 1"/>
          <p:cNvSpPr/>
          <p:nvPr/>
        </p:nvSpPr>
        <p:spPr>
          <a:xfrm>
            <a:off x="433138" y="179061"/>
            <a:ext cx="11044990" cy="5560497"/>
          </a:xfrm>
          <a:prstGeom prst="rect">
            <a:avLst/>
          </a:prstGeom>
        </p:spPr>
        <p:txBody>
          <a:bodyPr wrap="square">
            <a:spAutoFit/>
          </a:bodyPr>
          <a:lstStyle/>
          <a:p>
            <a:pPr>
              <a:spcAft>
                <a:spcPts val="800"/>
              </a:spcAft>
            </a:pPr>
            <a:r>
              <a:rPr lang="en-US" sz="3600" b="1"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John 20:26-31 </a:t>
            </a:r>
            <a:r>
              <a:rPr lang="en-US" sz="36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After eight days his disciples were again in a house and Thomas was with them. Even though the doors were locked, Jesus entered and stood among them. He said, “Peace be with you.” </a:t>
            </a:r>
            <a:r>
              <a:rPr lang="en-US" sz="360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Then </a:t>
            </a:r>
            <a:r>
              <a:rPr lang="en-US" sz="36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 said to Thomas</a:t>
            </a:r>
            <a:r>
              <a:rPr lang="en-US" sz="360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Put your finger here. Look at my hands. Put your hand into my side. No more disbelief. Believe!”</a:t>
            </a:r>
          </a:p>
          <a:p>
            <a:pPr>
              <a:spcAft>
                <a:spcPts val="800"/>
              </a:spcAft>
            </a:pPr>
            <a:endParaRPr lang="en-US" dirty="0"/>
          </a:p>
          <a:p>
            <a:r>
              <a:rPr lang="en-US" dirty="0"/>
              <a:t/>
            </a:r>
            <a:br>
              <a:rPr lang="en-US" dirty="0"/>
            </a:br>
            <a:endParaRPr lang="en-US" dirty="0"/>
          </a:p>
        </p:txBody>
      </p:sp>
    </p:spTree>
    <p:extLst>
      <p:ext uri="{BB962C8B-B14F-4D97-AF65-F5344CB8AC3E}">
        <p14:creationId xmlns:p14="http://schemas.microsoft.com/office/powerpoint/2010/main" val="42468815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1000"/>
          </a:stretch>
        </a:blipFill>
        <a:effectLst/>
      </p:bgPr>
    </p:bg>
    <p:spTree>
      <p:nvGrpSpPr>
        <p:cNvPr id="1" name=""/>
        <p:cNvGrpSpPr/>
        <p:nvPr/>
      </p:nvGrpSpPr>
      <p:grpSpPr>
        <a:xfrm>
          <a:off x="0" y="0"/>
          <a:ext cx="0" cy="0"/>
          <a:chOff x="0" y="0"/>
          <a:chExt cx="0" cy="0"/>
        </a:xfrm>
      </p:grpSpPr>
      <p:sp>
        <p:nvSpPr>
          <p:cNvPr id="2" name="Rectangle 1"/>
          <p:cNvSpPr/>
          <p:nvPr/>
        </p:nvSpPr>
        <p:spPr>
          <a:xfrm>
            <a:off x="433138" y="179061"/>
            <a:ext cx="11044990" cy="1025922"/>
          </a:xfrm>
          <a:prstGeom prst="rect">
            <a:avLst/>
          </a:prstGeom>
        </p:spPr>
        <p:txBody>
          <a:bodyPr wrap="square">
            <a:spAutoFit/>
          </a:bodyPr>
          <a:lstStyle/>
          <a:p>
            <a:pPr>
              <a:spcAft>
                <a:spcPts val="800"/>
              </a:spcAft>
            </a:pPr>
            <a:endParaRPr lang="en-US" dirty="0"/>
          </a:p>
          <a:p>
            <a:r>
              <a:rPr lang="en-US" dirty="0"/>
              <a:t/>
            </a:r>
            <a:br>
              <a:rPr lang="en-US" dirty="0"/>
            </a:br>
            <a:endParaRPr lang="en-US" dirty="0"/>
          </a:p>
        </p:txBody>
      </p:sp>
      <p:sp>
        <p:nvSpPr>
          <p:cNvPr id="3" name="Rectangle 2"/>
          <p:cNvSpPr/>
          <p:nvPr/>
        </p:nvSpPr>
        <p:spPr>
          <a:xfrm>
            <a:off x="3506190" y="551874"/>
            <a:ext cx="8685810" cy="3518912"/>
          </a:xfrm>
          <a:prstGeom prst="rect">
            <a:avLst/>
          </a:prstGeom>
        </p:spPr>
        <p:txBody>
          <a:bodyPr wrap="square">
            <a:spAutoFit/>
          </a:bodyPr>
          <a:lstStyle/>
          <a:p>
            <a:pPr lvl="0">
              <a:spcAft>
                <a:spcPts val="800"/>
              </a:spcAft>
            </a:pPr>
            <a:r>
              <a:rPr lang="en-US" sz="36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Thomas responded to Jesus, “My Lord and my God!”</a:t>
            </a:r>
          </a:p>
          <a:p>
            <a:pPr lvl="0">
              <a:spcAft>
                <a:spcPts val="800"/>
              </a:spcAft>
            </a:pPr>
            <a:r>
              <a:rPr lang="en-US" sz="36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Jesus replied, “Do you believe because you see me? Happy are those who don’t see and yet believe.”</a:t>
            </a:r>
          </a:p>
        </p:txBody>
      </p:sp>
    </p:spTree>
    <p:extLst>
      <p:ext uri="{BB962C8B-B14F-4D97-AF65-F5344CB8AC3E}">
        <p14:creationId xmlns:p14="http://schemas.microsoft.com/office/powerpoint/2010/main" val="42211136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Rectangle 1"/>
          <p:cNvSpPr/>
          <p:nvPr/>
        </p:nvSpPr>
        <p:spPr>
          <a:xfrm>
            <a:off x="839245" y="3306871"/>
            <a:ext cx="11046802" cy="3416320"/>
          </a:xfrm>
          <a:prstGeom prst="rect">
            <a:avLst/>
          </a:prstGeom>
        </p:spPr>
        <p:txBody>
          <a:bodyPr wrap="square">
            <a:spAutoFit/>
          </a:bodyPr>
          <a:lstStyle/>
          <a:p>
            <a:r>
              <a:rPr lang="en-US" sz="36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Then Jesus did many other miraculous signs in his disciples’ presence, signs that aren’t recorded in this scroll.</a:t>
            </a:r>
            <a:r>
              <a:rPr lang="en-US" sz="3600" b="1"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But these things are written so that you will believe that Jesus is the Christ, God’s Son, and that believing, you will have life in his name</a:t>
            </a:r>
            <a:r>
              <a:rPr lang="en-US" sz="3600" spc="3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600" b="1"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John 20:26-31 </a:t>
            </a:r>
            <a:endParaRPr lang="en-US" sz="3600" spc="3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5378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8678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481262" y="1828800"/>
            <a:ext cx="11201401" cy="1323439"/>
          </a:xfrm>
          <a:prstGeom prst="rect">
            <a:avLst/>
          </a:prstGeom>
        </p:spPr>
        <p:txBody>
          <a:bodyPr wrap="square">
            <a:spAutoFit/>
          </a:bodyPr>
          <a:lstStyle/>
          <a:p>
            <a:pPr lvl="0"/>
            <a:r>
              <a:rPr lang="en-US" sz="4000" spc="300" dirty="0">
                <a:solidFill>
                  <a:prstClr val="white"/>
                </a:solidFill>
                <a:effectLst>
                  <a:outerShdw blurRad="38100" dist="38100" dir="2700000" algn="tl">
                    <a:srgbClr val="000000">
                      <a:alpha val="43137"/>
                    </a:srgbClr>
                  </a:outerShdw>
                </a:effectLst>
                <a:latin typeface="Arial" panose="020B0604020202020204" pitchFamily="34" charset="0"/>
              </a:rPr>
              <a:t>“They set out in a boat, but throughout the night they caught nothing.” John 21:3</a:t>
            </a:r>
            <a:endParaRPr lang="en-US" sz="4000" spc="3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108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192504" y="1688086"/>
            <a:ext cx="11802979" cy="1323439"/>
          </a:xfrm>
          <a:prstGeom prst="rect">
            <a:avLst/>
          </a:prstGeom>
        </p:spPr>
        <p:txBody>
          <a:bodyPr wrap="square">
            <a:spAutoFit/>
          </a:bodyPr>
          <a:lstStyle/>
          <a:p>
            <a:pPr lvl="0">
              <a:spcAft>
                <a:spcPts val="800"/>
              </a:spcAft>
            </a:pPr>
            <a:r>
              <a:rPr lang="en-US" sz="40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Jesus </a:t>
            </a:r>
            <a:r>
              <a:rPr lang="en-US" sz="40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called to them, “Children, have you caught anything to eat</a:t>
            </a:r>
            <a:r>
              <a:rPr lang="en-US" sz="4000" spc="30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John 21:5-14 </a:t>
            </a:r>
            <a:endParaRPr lang="en-US" sz="4000" dirty="0">
              <a:solidFill>
                <a:prstClr val="white"/>
              </a:solidFill>
            </a:endParaRPr>
          </a:p>
        </p:txBody>
      </p:sp>
    </p:spTree>
    <p:extLst>
      <p:ext uri="{BB962C8B-B14F-4D97-AF65-F5344CB8AC3E}">
        <p14:creationId xmlns:p14="http://schemas.microsoft.com/office/powerpoint/2010/main" val="20228446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1598</TotalTime>
  <Words>639</Words>
  <Application>Microsoft Office PowerPoint</Application>
  <PresentationFormat>Widescreen</PresentationFormat>
  <Paragraphs>32</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Bradley Hand ITC</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Renee Antrosio</dc:creator>
  <cp:lastModifiedBy>Renee Antrosio</cp:lastModifiedBy>
  <cp:revision>19</cp:revision>
  <dcterms:created xsi:type="dcterms:W3CDTF">2016-08-15T16:32:45Z</dcterms:created>
  <dcterms:modified xsi:type="dcterms:W3CDTF">2016-08-20T18:18:11Z</dcterms:modified>
</cp:coreProperties>
</file>