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8" r:id="rId4"/>
    <p:sldId id="269" r:id="rId5"/>
    <p:sldId id="258" r:id="rId6"/>
    <p:sldId id="270" r:id="rId7"/>
    <p:sldId id="259" r:id="rId8"/>
    <p:sldId id="260" r:id="rId9"/>
    <p:sldId id="261" r:id="rId10"/>
    <p:sldId id="271" r:id="rId11"/>
    <p:sldId id="262" r:id="rId12"/>
    <p:sldId id="263" r:id="rId13"/>
    <p:sldId id="264" r:id="rId14"/>
    <p:sldId id="265" r:id="rId15"/>
    <p:sldId id="266" r:id="rId16"/>
    <p:sldId id="267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31"/>
  </p:normalViewPr>
  <p:slideViewPr>
    <p:cSldViewPr snapToGrid="0" snapToObjects="1">
      <p:cViewPr varScale="1">
        <p:scale>
          <a:sx n="68" d="100"/>
          <a:sy n="68" d="100"/>
        </p:scale>
        <p:origin x="6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184400" y="502778"/>
            <a:ext cx="870039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4400"/>
              </a:lnSpc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kind of King is Jesus?</a:t>
            </a:r>
          </a:p>
        </p:txBody>
      </p:sp>
      <p:pic>
        <p:nvPicPr>
          <p:cNvPr id="12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650" y="1648967"/>
            <a:ext cx="13004800" cy="8030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762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5250817" y="2699878"/>
            <a:ext cx="2477766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19:38</a:t>
            </a:r>
          </a:p>
        </p:txBody>
      </p:sp>
      <p:sp>
        <p:nvSpPr>
          <p:cNvPr id="164" name="Shape 164"/>
          <p:cNvSpPr/>
          <p:nvPr/>
        </p:nvSpPr>
        <p:spPr>
          <a:xfrm>
            <a:off x="1663700" y="3931778"/>
            <a:ext cx="9727059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“‘Blessed is the </a:t>
            </a:r>
            <a:r>
              <a:rPr b="1"/>
              <a:t>king</a:t>
            </a:r>
            <a:r>
              <a:t> who comes in the name of the Lord! Peace in heaven, and glory in the highest heaven!’”</a:t>
            </a: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2184400" y="502778"/>
            <a:ext cx="870039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4400"/>
              </a:lnSpc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kind of King is Jesus?</a:t>
            </a:r>
          </a:p>
        </p:txBody>
      </p:sp>
      <p:pic>
        <p:nvPicPr>
          <p:cNvPr id="16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650" y="1648967"/>
            <a:ext cx="13004800" cy="8030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20418" y="2699878"/>
            <a:ext cx="313856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19:39-40</a:t>
            </a:r>
          </a:p>
        </p:txBody>
      </p:sp>
      <p:sp>
        <p:nvSpPr>
          <p:cNvPr id="170" name="Shape 170"/>
          <p:cNvSpPr/>
          <p:nvPr/>
        </p:nvSpPr>
        <p:spPr>
          <a:xfrm>
            <a:off x="1663700" y="3665078"/>
            <a:ext cx="9727059" cy="222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ts val="44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“Some of the Pharisees in the crowd said to him, ‘Teacher, order your disciples to stop.’ He answered, ‘I tell you, if these were silent, the stones would shout out.’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2184400" y="502778"/>
            <a:ext cx="870039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4400"/>
              </a:lnSpc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What kind of King is Jesus?</a:t>
            </a:r>
          </a:p>
        </p:txBody>
      </p:sp>
      <p:pic>
        <p:nvPicPr>
          <p:cNvPr id="17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650" y="1648967"/>
            <a:ext cx="13004800" cy="8030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0623" y="1676400"/>
            <a:ext cx="4516644" cy="713065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4227797" y="374532"/>
            <a:ext cx="4536506" cy="1054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t>Mit brennender Sorge</a:t>
            </a:r>
            <a:br/>
            <a:r>
              <a:rPr sz="3000" i="0"/>
              <a:t>(Palm Sunday, 1937)</a:t>
            </a:r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0650" y="874267"/>
            <a:ext cx="13004800" cy="8030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1320800" y="3906378"/>
            <a:ext cx="9783068" cy="338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ts val="9700"/>
              </a:lnSpc>
              <a:defRPr sz="8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Shalom</a:t>
            </a:r>
          </a:p>
          <a:p>
            <a:pPr algn="l" defTabSz="457200">
              <a:lnSpc>
                <a:spcPts val="4400"/>
              </a:lnSpc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i="1"/>
          </a:p>
          <a:p>
            <a:pPr defTabSz="457200">
              <a:lnSpc>
                <a:spcPts val="4400"/>
              </a:lnSpc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“universal flourishing, wholeness, delight”</a:t>
            </a:r>
          </a:p>
          <a:p>
            <a:pPr defTabSz="457200">
              <a:lnSpc>
                <a:spcPts val="4400"/>
              </a:lnSpc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defTabSz="457200">
              <a:lnSpc>
                <a:spcPts val="4400"/>
              </a:lnSpc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“the way things ought to be”</a:t>
            </a:r>
          </a:p>
        </p:txBody>
      </p:sp>
      <p:pic>
        <p:nvPicPr>
          <p:cNvPr id="1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6650" y="1022350"/>
            <a:ext cx="5355619" cy="27742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1648967"/>
            <a:ext cx="13004800" cy="8030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381939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2184400" y="502778"/>
            <a:ext cx="870039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4400"/>
              </a:lnSpc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What kind of King is Jesus?</a:t>
            </a:r>
          </a:p>
        </p:txBody>
      </p:sp>
      <p:pic>
        <p:nvPicPr>
          <p:cNvPr id="12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1648967"/>
            <a:ext cx="13004800" cy="80304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93530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250" y="2290709"/>
            <a:ext cx="13004800" cy="557858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/>
          <p:nvPr/>
        </p:nvSpPr>
        <p:spPr>
          <a:xfrm>
            <a:off x="1346200" y="428576"/>
            <a:ext cx="964565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ts val="4400"/>
              </a:lnSpc>
              <a:defRPr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Gospel According to St. Matthew (1964)</a:t>
            </a:r>
          </a:p>
        </p:txBody>
      </p:sp>
      <p:sp>
        <p:nvSpPr>
          <p:cNvPr id="127" name="Shape 127"/>
          <p:cNvSpPr/>
          <p:nvPr/>
        </p:nvSpPr>
        <p:spPr>
          <a:xfrm>
            <a:off x="1981200" y="1074278"/>
            <a:ext cx="870039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ts val="44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Piero Paolo Pasolini, director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273" y="0"/>
            <a:ext cx="7491027" cy="105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4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/>
        </p:nvSpPr>
        <p:spPr>
          <a:xfrm>
            <a:off x="5047753" y="3093578"/>
            <a:ext cx="222349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Luke 9:51</a:t>
            </a:r>
          </a:p>
        </p:txBody>
      </p:sp>
      <p:sp>
        <p:nvSpPr>
          <p:cNvPr id="130" name="Shape 130"/>
          <p:cNvSpPr/>
          <p:nvPr/>
        </p:nvSpPr>
        <p:spPr>
          <a:xfrm>
            <a:off x="1866900" y="4249278"/>
            <a:ext cx="9479806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44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“When the days drew near for him to be taken up, he set his face to go to </a:t>
            </a:r>
            <a:r>
              <a:rPr b="1"/>
              <a:t>Jerusalem</a:t>
            </a:r>
            <a:r>
              <a:t>.”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4137102" y="1514713"/>
            <a:ext cx="4425796" cy="780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Gospel of Luke</a:t>
            </a:r>
          </a:p>
        </p:txBody>
      </p:sp>
      <p:sp>
        <p:nvSpPr>
          <p:cNvPr id="133" name="Shape 133"/>
          <p:cNvSpPr/>
          <p:nvPr/>
        </p:nvSpPr>
        <p:spPr>
          <a:xfrm>
            <a:off x="775449" y="4914900"/>
            <a:ext cx="178995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2655049" y="4914900"/>
            <a:ext cx="225985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5" name="Shape 135"/>
          <p:cNvSpPr/>
          <p:nvPr/>
        </p:nvSpPr>
        <p:spPr>
          <a:xfrm>
            <a:off x="5004549" y="4914900"/>
            <a:ext cx="6491796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1583150" y="4914900"/>
            <a:ext cx="380251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flipV="1">
            <a:off x="788149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8" name="Shape 138"/>
          <p:cNvSpPr/>
          <p:nvPr/>
        </p:nvSpPr>
        <p:spPr>
          <a:xfrm flipV="1">
            <a:off x="2552699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39" name="Shape 139"/>
          <p:cNvSpPr/>
          <p:nvPr/>
        </p:nvSpPr>
        <p:spPr>
          <a:xfrm flipV="1">
            <a:off x="2667749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flipV="1">
            <a:off x="4902199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1" name="Shape 141"/>
          <p:cNvSpPr/>
          <p:nvPr/>
        </p:nvSpPr>
        <p:spPr>
          <a:xfrm flipV="1">
            <a:off x="4997824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flipV="1">
            <a:off x="11483644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3" name="Shape 143"/>
          <p:cNvSpPr/>
          <p:nvPr/>
        </p:nvSpPr>
        <p:spPr>
          <a:xfrm flipV="1">
            <a:off x="11595850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flipV="1">
            <a:off x="11951450" y="4750211"/>
            <a:ext cx="1" cy="34248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621484" y="4241474"/>
            <a:ext cx="319132" cy="5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</a:t>
            </a:r>
          </a:p>
        </p:txBody>
      </p:sp>
      <p:sp>
        <p:nvSpPr>
          <p:cNvPr id="146" name="Shape 146"/>
          <p:cNvSpPr/>
          <p:nvPr/>
        </p:nvSpPr>
        <p:spPr>
          <a:xfrm>
            <a:off x="2437584" y="4241474"/>
            <a:ext cx="319132" cy="5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4</a:t>
            </a:r>
          </a:p>
        </p:txBody>
      </p:sp>
      <p:sp>
        <p:nvSpPr>
          <p:cNvPr id="147" name="Shape 147"/>
          <p:cNvSpPr/>
          <p:nvPr/>
        </p:nvSpPr>
        <p:spPr>
          <a:xfrm>
            <a:off x="4787084" y="4241474"/>
            <a:ext cx="319132" cy="5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9</a:t>
            </a:r>
          </a:p>
        </p:txBody>
      </p:sp>
      <p:sp>
        <p:nvSpPr>
          <p:cNvPr id="148" name="Shape 148"/>
          <p:cNvSpPr/>
          <p:nvPr/>
        </p:nvSpPr>
        <p:spPr>
          <a:xfrm>
            <a:off x="11822069" y="4241474"/>
            <a:ext cx="523962" cy="5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24</a:t>
            </a:r>
          </a:p>
        </p:txBody>
      </p:sp>
      <p:sp>
        <p:nvSpPr>
          <p:cNvPr id="149" name="Shape 149"/>
          <p:cNvSpPr/>
          <p:nvPr/>
        </p:nvSpPr>
        <p:spPr>
          <a:xfrm>
            <a:off x="1247820" y="5433314"/>
            <a:ext cx="741017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Birth</a:t>
            </a:r>
          </a:p>
        </p:txBody>
      </p:sp>
      <p:sp>
        <p:nvSpPr>
          <p:cNvPr id="150" name="Shape 150"/>
          <p:cNvSpPr/>
          <p:nvPr/>
        </p:nvSpPr>
        <p:spPr>
          <a:xfrm>
            <a:off x="2729504" y="5433314"/>
            <a:ext cx="1943249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Early ministry</a:t>
            </a:r>
          </a:p>
        </p:txBody>
      </p:sp>
      <p:sp>
        <p:nvSpPr>
          <p:cNvPr id="151" name="Shape 151"/>
          <p:cNvSpPr/>
          <p:nvPr/>
        </p:nvSpPr>
        <p:spPr>
          <a:xfrm>
            <a:off x="6149326" y="5433314"/>
            <a:ext cx="4196805" cy="447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Journey to Jerusalem &amp; Cross</a:t>
            </a:r>
          </a:p>
        </p:txBody>
      </p:sp>
      <p:grpSp>
        <p:nvGrpSpPr>
          <p:cNvPr id="154" name="Group 154"/>
          <p:cNvGrpSpPr/>
          <p:nvPr/>
        </p:nvGrpSpPr>
        <p:grpSpPr>
          <a:xfrm>
            <a:off x="11349679" y="4008545"/>
            <a:ext cx="380251" cy="601407"/>
            <a:chOff x="0" y="0"/>
            <a:chExt cx="380250" cy="601405"/>
          </a:xfrm>
        </p:grpSpPr>
        <p:sp>
          <p:nvSpPr>
            <p:cNvPr id="152" name="Shape 152"/>
            <p:cNvSpPr/>
            <p:nvPr/>
          </p:nvSpPr>
          <p:spPr>
            <a:xfrm>
              <a:off x="150886" y="0"/>
              <a:ext cx="64570" cy="601406"/>
            </a:xfrm>
            <a:prstGeom prst="rect">
              <a:avLst/>
            </a:prstGeom>
            <a:solidFill>
              <a:schemeClr val="accent1">
                <a:hueOff val="-136794"/>
                <a:satOff val="-2150"/>
                <a:lumOff val="1569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 rot="16200000">
              <a:off x="157840" y="-13868"/>
              <a:ext cx="64570" cy="380251"/>
            </a:xfrm>
            <a:prstGeom prst="rect">
              <a:avLst/>
            </a:prstGeom>
            <a:solidFill>
              <a:schemeClr val="accent1">
                <a:hueOff val="-136794"/>
                <a:satOff val="-2150"/>
                <a:lumOff val="1569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600"/>
              </a:pPr>
              <a:endParaRPr/>
            </a:p>
          </p:txBody>
        </p: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996478" y="1582278"/>
            <a:ext cx="128364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13:22</a:t>
            </a:r>
          </a:p>
        </p:txBody>
      </p:sp>
      <p:sp>
        <p:nvSpPr>
          <p:cNvPr id="157" name="Shape 157"/>
          <p:cNvSpPr/>
          <p:nvPr/>
        </p:nvSpPr>
        <p:spPr>
          <a:xfrm>
            <a:off x="2921000" y="1582278"/>
            <a:ext cx="9479806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4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“Jesus went through one town and village after another, teaching as he made his way to </a:t>
            </a:r>
            <a:r>
              <a:rPr b="1"/>
              <a:t>Jerusalem</a:t>
            </a:r>
            <a:r>
              <a:t>.”</a:t>
            </a:r>
          </a:p>
        </p:txBody>
      </p:sp>
      <p:sp>
        <p:nvSpPr>
          <p:cNvPr id="158" name="Shape 158"/>
          <p:cNvSpPr/>
          <p:nvPr/>
        </p:nvSpPr>
        <p:spPr>
          <a:xfrm>
            <a:off x="996391" y="3919078"/>
            <a:ext cx="1258418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17:11</a:t>
            </a:r>
          </a:p>
        </p:txBody>
      </p:sp>
      <p:sp>
        <p:nvSpPr>
          <p:cNvPr id="159" name="Shape 159"/>
          <p:cNvSpPr/>
          <p:nvPr/>
        </p:nvSpPr>
        <p:spPr>
          <a:xfrm>
            <a:off x="2908300" y="3919078"/>
            <a:ext cx="10117981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4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“On the way to </a:t>
            </a:r>
            <a:r>
              <a:rPr b="1"/>
              <a:t>Jerusalem</a:t>
            </a:r>
            <a:r>
              <a:t> Jesus was going through the region between Samaria and Galilee” </a:t>
            </a:r>
          </a:p>
        </p:txBody>
      </p:sp>
      <p:sp>
        <p:nvSpPr>
          <p:cNvPr id="160" name="Shape 160"/>
          <p:cNvSpPr/>
          <p:nvPr/>
        </p:nvSpPr>
        <p:spPr>
          <a:xfrm>
            <a:off x="996478" y="6103478"/>
            <a:ext cx="1283644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18:31</a:t>
            </a:r>
          </a:p>
        </p:txBody>
      </p:sp>
      <p:sp>
        <p:nvSpPr>
          <p:cNvPr id="161" name="Shape 161"/>
          <p:cNvSpPr/>
          <p:nvPr/>
        </p:nvSpPr>
        <p:spPr>
          <a:xfrm>
            <a:off x="2921000" y="6103478"/>
            <a:ext cx="9479806" cy="1686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400"/>
              </a:lnSpc>
              <a:defRPr>
                <a:latin typeface="Arial"/>
                <a:ea typeface="Arial"/>
                <a:cs typeface="Arial"/>
                <a:sym typeface="Arial"/>
              </a:defRPr>
            </a:pPr>
            <a:r>
              <a:t>“‘See, we are going up to </a:t>
            </a:r>
            <a:r>
              <a:rPr b="1"/>
              <a:t>Jerusalem</a:t>
            </a:r>
            <a:r>
              <a:t>, and everything that is written about the Son of Man by the prophets will be accomplished.’” 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237</Words>
  <Application>Microsoft Macintosh PowerPoint</Application>
  <PresentationFormat>Custom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Helvetica Light</vt:lpstr>
      <vt:lpstr>Helvetica Neue</vt:lpstr>
      <vt:lpstr>Arial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Kevin</cp:lastModifiedBy>
  <cp:revision>4</cp:revision>
  <dcterms:modified xsi:type="dcterms:W3CDTF">2017-04-09T04:45:16Z</dcterms:modified>
</cp:coreProperties>
</file>