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60" r:id="rId6"/>
    <p:sldId id="262" r:id="rId7"/>
    <p:sldId id="263" r:id="rId8"/>
    <p:sldId id="271" r:id="rId9"/>
    <p:sldId id="264" r:id="rId10"/>
    <p:sldId id="265" r:id="rId11"/>
    <p:sldId id="266" r:id="rId12"/>
    <p:sldId id="273" r:id="rId13"/>
    <p:sldId id="267" r:id="rId14"/>
    <p:sldId id="268"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69F14-80D8-42AD-ABEC-1EAFDE2E141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175802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69F14-80D8-42AD-ABEC-1EAFDE2E141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176863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69F14-80D8-42AD-ABEC-1EAFDE2E141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29043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69F14-80D8-42AD-ABEC-1EAFDE2E141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212420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69F14-80D8-42AD-ABEC-1EAFDE2E1418}"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113682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69F14-80D8-42AD-ABEC-1EAFDE2E1418}"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290733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69F14-80D8-42AD-ABEC-1EAFDE2E1418}" type="datetimeFigureOut">
              <a:rPr lang="en-US" smtClean="0"/>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67954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69F14-80D8-42AD-ABEC-1EAFDE2E1418}" type="datetimeFigureOut">
              <a:rPr lang="en-US" smtClean="0"/>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337174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69F14-80D8-42AD-ABEC-1EAFDE2E1418}" type="datetimeFigureOut">
              <a:rPr lang="en-US" smtClean="0"/>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350532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69F14-80D8-42AD-ABEC-1EAFDE2E1418}"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125122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69F14-80D8-42AD-ABEC-1EAFDE2E1418}"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719AF-6C6E-4774-A1DC-AFAD0CC777BB}" type="slidenum">
              <a:rPr lang="en-US" smtClean="0"/>
              <a:t>‹#›</a:t>
            </a:fld>
            <a:endParaRPr lang="en-US"/>
          </a:p>
        </p:txBody>
      </p:sp>
    </p:spTree>
    <p:extLst>
      <p:ext uri="{BB962C8B-B14F-4D97-AF65-F5344CB8AC3E}">
        <p14:creationId xmlns:p14="http://schemas.microsoft.com/office/powerpoint/2010/main" val="208087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69F14-80D8-42AD-ABEC-1EAFDE2E1418}" type="datetimeFigureOut">
              <a:rPr lang="en-US" smtClean="0"/>
              <a:t>5/13/2017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719AF-6C6E-4774-A1DC-AFAD0CC777BB}" type="slidenum">
              <a:rPr lang="en-US" smtClean="0"/>
              <a:t>‹#›</a:t>
            </a:fld>
            <a:endParaRPr lang="en-US"/>
          </a:p>
        </p:txBody>
      </p:sp>
    </p:spTree>
    <p:extLst>
      <p:ext uri="{BB962C8B-B14F-4D97-AF65-F5344CB8AC3E}">
        <p14:creationId xmlns:p14="http://schemas.microsoft.com/office/powerpoint/2010/main" val="39642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61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45369" y="1167063"/>
            <a:ext cx="7676147" cy="4093428"/>
          </a:xfrm>
          <a:prstGeom prst="rect">
            <a:avLst/>
          </a:prstGeom>
        </p:spPr>
        <p:txBody>
          <a:bodyPr wrap="square">
            <a:spAutoFit/>
          </a:bodyPr>
          <a:lstStyle/>
          <a:p>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Isaac brought Rebekah into his mother Sarah’s tent. He received Rebekah as his wife and loved her. So Isaac found comfort after his mother’s death. </a:t>
            </a:r>
            <a:endPar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24:67 (CEB)</a:t>
            </a:r>
            <a:endParaRPr lang="en-US" sz="20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dirty="0"/>
              <a:t/>
            </a:r>
            <a:br>
              <a:rPr lang="en-US" dirty="0"/>
            </a:br>
            <a:endParaRPr lang="en-US" dirty="0"/>
          </a:p>
        </p:txBody>
      </p:sp>
    </p:spTree>
    <p:extLst>
      <p:ext uri="{BB962C8B-B14F-4D97-AF65-F5344CB8AC3E}">
        <p14:creationId xmlns:p14="http://schemas.microsoft.com/office/powerpoint/2010/main" val="4156124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938463" y="1179094"/>
            <a:ext cx="10708106" cy="3785652"/>
          </a:xfrm>
          <a:prstGeom prst="rect">
            <a:avLst/>
          </a:prstGeom>
        </p:spPr>
        <p:txBody>
          <a:bodyPr wrap="square">
            <a:spAutoFit/>
          </a:bodyPr>
          <a:lstStyle/>
          <a:p>
            <a:r>
              <a:rPr lang="en-US" sz="36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“Two nations- in your womb,</a:t>
            </a:r>
          </a:p>
          <a:p>
            <a:r>
              <a:rPr lang="en-US" sz="36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two peoples from your loins shall issue.</a:t>
            </a:r>
          </a:p>
          <a:p>
            <a:r>
              <a:rPr lang="en-US" sz="36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People over people shall prevail,</a:t>
            </a:r>
          </a:p>
          <a:p>
            <a:r>
              <a:rPr lang="en-US" sz="36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elder, the younger’s slave.”  </a:t>
            </a:r>
            <a:endParaRPr lang="en-US" sz="36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3200" spc="300" dirty="0">
              <a:latin typeface="Arial" panose="020B0604020202020204" pitchFamily="34" charset="0"/>
              <a:cs typeface="Arial" panose="020B0604020202020204" pitchFamily="34" charset="0"/>
            </a:endParaRPr>
          </a:p>
          <a:p>
            <a:endParaRPr lang="en-US" sz="3200" spc="300" dirty="0" smtClean="0">
              <a:latin typeface="Arial" panose="020B0604020202020204" pitchFamily="34" charset="0"/>
              <a:cs typeface="Arial" panose="020B0604020202020204" pitchFamily="34" charset="0"/>
            </a:endParaRPr>
          </a:p>
          <a:p>
            <a:r>
              <a:rPr lang="en-US" sz="3200" spc="300" dirty="0">
                <a:latin typeface="Arial" panose="020B0604020202020204" pitchFamily="34" charset="0"/>
                <a:cs typeface="Arial" panose="020B0604020202020204" pitchFamily="34" charset="0"/>
              </a:rPr>
              <a:t>	</a:t>
            </a:r>
            <a:r>
              <a:rPr lang="en-US" sz="3200" spc="300" dirty="0" smtClean="0">
                <a:latin typeface="Arial" panose="020B0604020202020204" pitchFamily="34" charset="0"/>
                <a:cs typeface="Arial" panose="020B0604020202020204" pitchFamily="34" charset="0"/>
              </a:rPr>
              <a:t>					</a:t>
            </a:r>
            <a:r>
              <a:rPr lang="en-US" sz="2000" spc="300" dirty="0" smtClean="0">
                <a:solidFill>
                  <a:schemeClr val="bg1"/>
                </a:solidFill>
                <a:latin typeface="Arial" panose="020B0604020202020204" pitchFamily="34" charset="0"/>
                <a:cs typeface="Arial" panose="020B0604020202020204" pitchFamily="34" charset="0"/>
              </a:rPr>
              <a:t>Genesis </a:t>
            </a:r>
            <a:r>
              <a:rPr lang="en-US" sz="2000" spc="300" dirty="0">
                <a:solidFill>
                  <a:schemeClr val="bg1"/>
                </a:solidFill>
                <a:latin typeface="Arial" panose="020B0604020202020204" pitchFamily="34" charset="0"/>
                <a:cs typeface="Arial" panose="020B0604020202020204" pitchFamily="34" charset="0"/>
              </a:rPr>
              <a:t>25:23 (Alter)</a:t>
            </a:r>
          </a:p>
        </p:txBody>
      </p:sp>
    </p:spTree>
    <p:extLst>
      <p:ext uri="{BB962C8B-B14F-4D97-AF65-F5344CB8AC3E}">
        <p14:creationId xmlns:p14="http://schemas.microsoft.com/office/powerpoint/2010/main" val="2988949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4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648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273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20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21895" y="697832"/>
            <a:ext cx="9950116" cy="4308872"/>
          </a:xfrm>
          <a:prstGeom prst="rect">
            <a:avLst/>
          </a:prstGeom>
        </p:spPr>
        <p:txBody>
          <a:bodyPr wrap="square">
            <a:spAutoFit/>
          </a:bodyPr>
          <a:lstStyle/>
          <a:p>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to my land and my family and find a wife for my son Isaac there.”</a:t>
            </a:r>
            <a:b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servant said to him, “What if the woman doesn’t agree to come back with me to this land? Shouldn’t I take your son back to the land you left?”</a:t>
            </a:r>
            <a:r>
              <a:rPr lang="en-US" sz="3200" b="0" i="0" u="none" strike="noStrike" spc="300" dirty="0" smtClean="0">
                <a:solidFill>
                  <a:srgbClr val="000000"/>
                </a:solidFill>
                <a:effectLst/>
                <a:latin typeface="Arial" panose="020B0604020202020204" pitchFamily="34" charset="0"/>
                <a:cs typeface="Arial" panose="020B0604020202020204" pitchFamily="34" charset="0"/>
              </a:rPr>
              <a:t/>
            </a:r>
            <a:br>
              <a:rPr lang="en-US" sz="3200" b="0" i="0" u="none" strike="noStrike" spc="300" dirty="0" smtClean="0">
                <a:solidFill>
                  <a:srgbClr val="000000"/>
                </a:solidFill>
                <a:effectLst/>
                <a:latin typeface="Arial" panose="020B0604020202020204" pitchFamily="34" charset="0"/>
                <a:cs typeface="Arial" panose="020B0604020202020204" pitchFamily="34" charset="0"/>
              </a:rPr>
            </a:br>
            <a:r>
              <a:rPr lang="en-US" sz="3200" b="0" i="0" u="none" strike="noStrike" spc="300" dirty="0" smtClean="0">
                <a:solidFill>
                  <a:srgbClr val="000000"/>
                </a:solidFill>
                <a:effectLst/>
                <a:latin typeface="Arial" panose="020B0604020202020204" pitchFamily="34" charset="0"/>
                <a:cs typeface="Arial" panose="020B0604020202020204" pitchFamily="34" charset="0"/>
              </a:rPr>
              <a:t/>
            </a:r>
            <a:br>
              <a:rPr lang="en-US" sz="3200" b="0" i="0" u="none" strike="noStrike" spc="300" dirty="0" smtClean="0">
                <a:solidFill>
                  <a:srgbClr val="000000"/>
                </a:solidFill>
                <a:effectLst/>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000490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806116" y="302359"/>
            <a:ext cx="9950116" cy="6555641"/>
          </a:xfrm>
          <a:prstGeom prst="rect">
            <a:avLst/>
          </a:prstGeom>
        </p:spPr>
        <p:txBody>
          <a:bodyPr wrap="square">
            <a:spAutoFit/>
          </a:bodyPr>
          <a:lstStyle/>
          <a:p>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 said to him, “Be sure you don’t take my son back there. The Lord, God of heaven—who took me from my father’s household and from my family’s land, who spoke with me and who gave me his word, saying, ‘I will give this land to your descendants’—he will send his messenger in front of you, and you will find a wife for my son there. If the woman won’t agree to come back with you, you will be free from this obligation to me. Only don’t take my son back there.” Genesis 24:4-5 (CEB)</a:t>
            </a:r>
            <a:endParaRPr lang="en-US" sz="3200" b="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dirty="0" smtClean="0"/>
              <a:t/>
            </a:r>
            <a:br>
              <a:rPr lang="en-US" dirty="0" smtClean="0"/>
            </a:br>
            <a:endParaRPr lang="en-US" dirty="0"/>
          </a:p>
        </p:txBody>
      </p:sp>
    </p:spTree>
    <p:extLst>
      <p:ext uri="{BB962C8B-B14F-4D97-AF65-F5344CB8AC3E}">
        <p14:creationId xmlns:p14="http://schemas.microsoft.com/office/powerpoint/2010/main" val="42908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06903" y="649705"/>
            <a:ext cx="10431379" cy="5570756"/>
          </a:xfrm>
          <a:prstGeom prst="rect">
            <a:avLst/>
          </a:prstGeom>
        </p:spPr>
        <p:txBody>
          <a:bodyPr wrap="square">
            <a:spAutoFit/>
          </a:bodyPr>
          <a:lstStyle/>
          <a:p>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servant ran toward her and said, “Pray, let me sip a bit of water from your jug.” And she said, “Drink, my lord,” and she hurried and lowered her jug onto her hand and let him drink. And she let him drink his fill and said, “For your camels, too, I shall draw water until they drink their fill.” And she hurried and emptied her jug into the trough and she ran again to the well to draw water and drew water for all his camels.” Genesis 24:17-21 </a:t>
            </a:r>
            <a:r>
              <a:rPr lang="en-US" sz="20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(Alter)</a:t>
            </a:r>
            <a:endParaRPr lang="en-US" sz="2000" b="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dirty="0" smtClean="0"/>
              <a:t/>
            </a:r>
            <a:br>
              <a:rPr lang="en-US" dirty="0" smtClean="0"/>
            </a:br>
            <a:endParaRPr lang="en-US" dirty="0"/>
          </a:p>
        </p:txBody>
      </p:sp>
    </p:spTree>
    <p:extLst>
      <p:ext uri="{BB962C8B-B14F-4D97-AF65-F5344CB8AC3E}">
        <p14:creationId xmlns:p14="http://schemas.microsoft.com/office/powerpoint/2010/main" val="3513987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711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223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265946" y="1168478"/>
            <a:ext cx="7792454" cy="4524315"/>
          </a:xfrm>
          <a:prstGeom prst="rect">
            <a:avLst/>
          </a:prstGeom>
        </p:spPr>
        <p:txBody>
          <a:bodyPr wrap="square">
            <a:spAutoFit/>
          </a:bodyPr>
          <a:lstStyle/>
          <a:p>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rPr>
              <a:t>And Laban answered and said: “From </a:t>
            </a: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rPr>
              <a:t>the Lord this thing has come; we can speak to you neither good nor evil. Here is Rebekah before you. Take her and go and let her be wife to your master’s son as the Lord has spoken</a:t>
            </a: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rPr>
              <a:t>.”</a:t>
            </a:r>
            <a:endPar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endParaRPr>
          </a:p>
          <a:p>
            <a:endParaRPr lang="en-US" sz="3200" spc="300" dirty="0">
              <a:solidFill>
                <a:schemeClr val="bg1"/>
              </a:solidFill>
              <a:effectLst>
                <a:outerShdw blurRad="38100" dist="38100" dir="2700000" algn="tl">
                  <a:srgbClr val="000000">
                    <a:alpha val="43137"/>
                  </a:srgbClr>
                </a:outerShdw>
              </a:effectLst>
              <a:latin typeface="Arial" panose="020B0604020202020204" pitchFamily="34" charset="0"/>
            </a:endParaRPr>
          </a:p>
          <a:p>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rPr>
              <a:t>		Genesis 24:50-52</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t> </a:t>
            </a:r>
            <a:r>
              <a:rPr lang="en-US" sz="2000" spc="300" dirty="0" smtClean="0">
                <a:solidFill>
                  <a:schemeClr val="bg1"/>
                </a:solidFill>
                <a:effectLst>
                  <a:outerShdw blurRad="38100" dist="38100" dir="2700000" algn="tl">
                    <a:srgbClr val="000000">
                      <a:alpha val="43137"/>
                    </a:srgbClr>
                  </a:outerShdw>
                </a:effectLst>
                <a:latin typeface="Arial" panose="020B0604020202020204" pitchFamily="34" charset="0"/>
              </a:rPr>
              <a:t>(Alter)</a:t>
            </a:r>
            <a:endParaRPr lang="en-US" sz="2000" spc="3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1066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916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96253" y="1528011"/>
            <a:ext cx="12095747" cy="4247317"/>
          </a:xfrm>
          <a:prstGeom prst="rect">
            <a:avLst/>
          </a:prstGeom>
        </p:spPr>
        <p:txBody>
          <a:bodyPr wrap="square">
            <a:spAutoFit/>
          </a:bodyPr>
          <a:lstStyle/>
          <a:p>
            <a:pPr>
              <a:lnSpc>
                <a:spcPct val="150000"/>
              </a:lnSpc>
            </a:pPr>
            <a:r>
              <a:rPr lang="en-US" sz="3600" b="0" i="1"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sister, become hence   myriads teeming.</a:t>
            </a:r>
            <a:endParaRPr lang="en-US" sz="3600" b="0"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n-US" sz="3600" b="0" i="1"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your seed take hold   of the gate of its foes.</a:t>
            </a:r>
          </a:p>
          <a:p>
            <a:pPr>
              <a:lnSpc>
                <a:spcPct val="150000"/>
              </a:lnSpc>
            </a:pPr>
            <a:endParaRPr lang="en-US" sz="3600" i="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endParaRPr lang="en-US" sz="3600"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n-US" sz="3600" i="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24:60</a:t>
            </a:r>
            <a:endParaRPr lang="en-US" sz="2000" i="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038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328</Words>
  <Application>Microsoft Office PowerPoint</Application>
  <PresentationFormat>Widescreen</PresentationFormat>
  <Paragraphs>24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Antrosio</dc:creator>
  <cp:lastModifiedBy>Renee Antrosio</cp:lastModifiedBy>
  <cp:revision>9</cp:revision>
  <dcterms:created xsi:type="dcterms:W3CDTF">2017-05-12T19:36:57Z</dcterms:created>
  <dcterms:modified xsi:type="dcterms:W3CDTF">2017-05-13T20:01:05Z</dcterms:modified>
</cp:coreProperties>
</file>