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CAA8FA-CAF2-4C70-B9F6-853C1EF4F160}"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3771113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AA8FA-CAF2-4C70-B9F6-853C1EF4F160}"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89555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AA8FA-CAF2-4C70-B9F6-853C1EF4F160}"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29144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CAA8FA-CAF2-4C70-B9F6-853C1EF4F160}"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122034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CAA8FA-CAF2-4C70-B9F6-853C1EF4F160}"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271793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CAA8FA-CAF2-4C70-B9F6-853C1EF4F160}"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26052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CAA8FA-CAF2-4C70-B9F6-853C1EF4F160}" type="datetimeFigureOut">
              <a:rPr lang="en-US" smtClean="0"/>
              <a:t>7/9/2017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3522258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CAA8FA-CAF2-4C70-B9F6-853C1EF4F160}" type="datetimeFigureOut">
              <a:rPr lang="en-US" smtClean="0"/>
              <a:t>7/9/2017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27377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AA8FA-CAF2-4C70-B9F6-853C1EF4F160}" type="datetimeFigureOut">
              <a:rPr lang="en-US" smtClean="0"/>
              <a:t>7/9/2017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249089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CAA8FA-CAF2-4C70-B9F6-853C1EF4F160}"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229039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CAA8FA-CAF2-4C70-B9F6-853C1EF4F160}"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44F6-3D5B-4F9D-9BF5-9570447BB8CF}" type="slidenum">
              <a:rPr lang="en-US" smtClean="0"/>
              <a:t>‹#›</a:t>
            </a:fld>
            <a:endParaRPr lang="en-US"/>
          </a:p>
        </p:txBody>
      </p:sp>
    </p:spTree>
    <p:extLst>
      <p:ext uri="{BB962C8B-B14F-4D97-AF65-F5344CB8AC3E}">
        <p14:creationId xmlns:p14="http://schemas.microsoft.com/office/powerpoint/2010/main" val="271954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AA8FA-CAF2-4C70-B9F6-853C1EF4F160}" type="datetimeFigureOut">
              <a:rPr lang="en-US" smtClean="0"/>
              <a:t>7/9/2017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144F6-3D5B-4F9D-9BF5-9570447BB8CF}" type="slidenum">
              <a:rPr lang="en-US" smtClean="0"/>
              <a:t>‹#›</a:t>
            </a:fld>
            <a:endParaRPr lang="en-US"/>
          </a:p>
        </p:txBody>
      </p:sp>
    </p:spTree>
    <p:extLst>
      <p:ext uri="{BB962C8B-B14F-4D97-AF65-F5344CB8AC3E}">
        <p14:creationId xmlns:p14="http://schemas.microsoft.com/office/powerpoint/2010/main" val="1413723444"/>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err="1" smtClean="0">
                <a:latin typeface="Book Antiqua" panose="02040602050305030304" pitchFamily="18" charset="0"/>
                <a:cs typeface="Arial" panose="020B0604020202020204" pitchFamily="34" charset="0"/>
              </a:rPr>
              <a:t>Peniel</a:t>
            </a:r>
            <a:r>
              <a:rPr lang="en-US" dirty="0" smtClean="0"/>
              <a:t>: </a:t>
            </a:r>
            <a:r>
              <a:rPr lang="en-US" dirty="0" smtClean="0">
                <a:latin typeface="Arial Narrow" panose="020B0606020202030204" pitchFamily="34" charset="0"/>
              </a:rPr>
              <a:t>The Face of God</a:t>
            </a:r>
            <a:endParaRPr lang="en-US" dirty="0">
              <a:latin typeface="Arial Narrow" panose="020B0606020202030204" pitchFamily="34" charset="0"/>
            </a:endParaRPr>
          </a:p>
        </p:txBody>
      </p:sp>
      <p:sp>
        <p:nvSpPr>
          <p:cNvPr id="3" name="Subtitle 2"/>
          <p:cNvSpPr>
            <a:spLocks noGrp="1"/>
          </p:cNvSpPr>
          <p:nvPr>
            <p:ph type="subTitle" idx="1"/>
          </p:nvPr>
        </p:nvSpPr>
        <p:spPr/>
        <p:txBody>
          <a:bodyPr>
            <a:normAutofit/>
          </a:bodyPr>
          <a:lstStyle/>
          <a:p>
            <a:pPr>
              <a:lnSpc>
                <a:spcPct val="150000"/>
              </a:lnSpc>
            </a:pPr>
            <a:r>
              <a:rPr lang="en-US" sz="4400" dirty="0" smtClean="0"/>
              <a:t>Genesis 32</a:t>
            </a:r>
            <a:endParaRPr lang="en-US" sz="4400" dirty="0"/>
          </a:p>
        </p:txBody>
      </p:sp>
    </p:spTree>
    <p:extLst>
      <p:ext uri="{BB962C8B-B14F-4D97-AF65-F5344CB8AC3E}">
        <p14:creationId xmlns:p14="http://schemas.microsoft.com/office/powerpoint/2010/main" val="1003341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God meets Jacob where he is</a:t>
            </a:r>
          </a:p>
          <a:p>
            <a:pPr marL="0" indent="0">
              <a:buNone/>
            </a:pPr>
            <a:endParaRPr lang="en-US" dirty="0" smtClean="0"/>
          </a:p>
          <a:p>
            <a:pPr lvl="1"/>
            <a:r>
              <a:rPr lang="en-US" b="1" dirty="0"/>
              <a:t> </a:t>
            </a:r>
            <a:r>
              <a:rPr lang="en-US" i="1" dirty="0"/>
              <a:t>Jacob went on his way, and God’s angels met him. </a:t>
            </a:r>
            <a:r>
              <a:rPr lang="en-US" b="1" i="1" baseline="30000" dirty="0"/>
              <a:t>2 </a:t>
            </a:r>
            <a:r>
              <a:rPr lang="en-US" i="1" dirty="0"/>
              <a:t>When he saw them, Jacob said, “This is God’s camp.” So he called that place </a:t>
            </a:r>
            <a:r>
              <a:rPr lang="en-US" i="1" dirty="0" err="1" smtClean="0"/>
              <a:t>Mahanaim</a:t>
            </a:r>
            <a:r>
              <a:rPr lang="en-US" dirty="0" smtClean="0"/>
              <a:t>. </a:t>
            </a:r>
            <a:endParaRPr lang="en-US" dirty="0"/>
          </a:p>
          <a:p>
            <a:pPr lvl="2"/>
            <a:r>
              <a:rPr lang="en-US" dirty="0" smtClean="0"/>
              <a:t>Gen 32:1</a:t>
            </a:r>
          </a:p>
        </p:txBody>
      </p:sp>
    </p:spTree>
    <p:extLst>
      <p:ext uri="{BB962C8B-B14F-4D97-AF65-F5344CB8AC3E}">
        <p14:creationId xmlns:p14="http://schemas.microsoft.com/office/powerpoint/2010/main" val="3439841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God doesn’t overwhelm</a:t>
            </a:r>
          </a:p>
          <a:p>
            <a:endParaRPr lang="en-US" dirty="0"/>
          </a:p>
          <a:p>
            <a:pPr lvl="1"/>
            <a:r>
              <a:rPr lang="en-US" dirty="0"/>
              <a:t>Though he was in the form of </a:t>
            </a:r>
            <a:r>
              <a:rPr lang="en-US" dirty="0" smtClean="0"/>
              <a:t>God, he </a:t>
            </a:r>
            <a:r>
              <a:rPr lang="en-US" dirty="0"/>
              <a:t>did not consider being equal with God something to </a:t>
            </a:r>
            <a:r>
              <a:rPr lang="en-US" dirty="0" smtClean="0"/>
              <a:t>exploit. But </a:t>
            </a:r>
            <a:r>
              <a:rPr lang="en-US" dirty="0"/>
              <a:t>he emptied </a:t>
            </a:r>
            <a:r>
              <a:rPr lang="en-US" dirty="0" smtClean="0"/>
              <a:t>himself by </a:t>
            </a:r>
            <a:r>
              <a:rPr lang="en-US" dirty="0"/>
              <a:t>taking the form of a </a:t>
            </a:r>
            <a:r>
              <a:rPr lang="en-US" dirty="0" smtClean="0"/>
              <a:t>slave and </a:t>
            </a:r>
            <a:r>
              <a:rPr lang="en-US" dirty="0"/>
              <a:t>by becoming like human </a:t>
            </a:r>
            <a:r>
              <a:rPr lang="en-US" dirty="0" smtClean="0"/>
              <a:t>beings. When </a:t>
            </a:r>
            <a:r>
              <a:rPr lang="en-US" dirty="0"/>
              <a:t>he found himself in the form of a human</a:t>
            </a:r>
            <a:r>
              <a:rPr lang="en-US" dirty="0" smtClean="0"/>
              <a:t>,</a:t>
            </a:r>
            <a:r>
              <a:rPr lang="en-US" dirty="0"/>
              <a:t> he humbled himself by becoming obedient to the point of death</a:t>
            </a:r>
            <a:r>
              <a:rPr lang="en-US" dirty="0" smtClean="0"/>
              <a:t>,</a:t>
            </a:r>
          </a:p>
          <a:p>
            <a:pPr lvl="5"/>
            <a:endParaRPr lang="en-US" sz="2400" dirty="0" smtClean="0"/>
          </a:p>
          <a:p>
            <a:pPr lvl="4"/>
            <a:r>
              <a:rPr lang="en-US" sz="2400" dirty="0" smtClean="0"/>
              <a:t>Phil 2:6-8</a:t>
            </a:r>
            <a:endParaRPr lang="en-US" sz="2400" dirty="0"/>
          </a:p>
        </p:txBody>
      </p:sp>
    </p:spTree>
    <p:extLst>
      <p:ext uri="{BB962C8B-B14F-4D97-AF65-F5344CB8AC3E}">
        <p14:creationId xmlns:p14="http://schemas.microsoft.com/office/powerpoint/2010/main" val="239044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God want’s to save us</a:t>
            </a:r>
          </a:p>
          <a:p>
            <a:pPr marL="0" indent="0">
              <a:buNone/>
            </a:pPr>
            <a:endParaRPr lang="en-US" dirty="0" smtClean="0"/>
          </a:p>
          <a:p>
            <a:pPr lvl="1"/>
            <a:r>
              <a:rPr lang="en-US" sz="3200" dirty="0" smtClean="0"/>
              <a:t>Jacob named the place </a:t>
            </a:r>
            <a:r>
              <a:rPr lang="en-US" sz="3200" dirty="0" err="1" smtClean="0"/>
              <a:t>Peniel</a:t>
            </a:r>
            <a:r>
              <a:rPr lang="en-US" sz="3200" dirty="0" smtClean="0"/>
              <a:t>, “because I’ve seen God face-to-face, and my life has been saved.</a:t>
            </a:r>
          </a:p>
          <a:p>
            <a:pPr lvl="1"/>
            <a:endParaRPr lang="en-US" sz="3200" dirty="0"/>
          </a:p>
          <a:p>
            <a:pPr marL="1371600" lvl="3" indent="0">
              <a:buNone/>
            </a:pPr>
            <a:r>
              <a:rPr lang="en-US" sz="2600" dirty="0" smtClean="0"/>
              <a:t>Genesis 32:30</a:t>
            </a:r>
            <a:endParaRPr lang="en-US" sz="2600" dirty="0"/>
          </a:p>
        </p:txBody>
      </p:sp>
    </p:spTree>
    <p:extLst>
      <p:ext uri="{BB962C8B-B14F-4D97-AF65-F5344CB8AC3E}">
        <p14:creationId xmlns:p14="http://schemas.microsoft.com/office/powerpoint/2010/main" val="49186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err="1" smtClean="0">
                <a:latin typeface="Book Antiqua" panose="02040602050305030304" pitchFamily="18" charset="0"/>
                <a:cs typeface="Arial" panose="020B0604020202020204" pitchFamily="34" charset="0"/>
              </a:rPr>
              <a:t>Peniel</a:t>
            </a:r>
            <a:r>
              <a:rPr lang="en-US" dirty="0" smtClean="0"/>
              <a:t>: </a:t>
            </a:r>
            <a:r>
              <a:rPr lang="en-US" dirty="0" smtClean="0">
                <a:latin typeface="Arial Narrow" panose="020B0606020202030204" pitchFamily="34" charset="0"/>
              </a:rPr>
              <a:t>The Face of God</a:t>
            </a:r>
            <a:endParaRPr lang="en-US" dirty="0">
              <a:latin typeface="Arial Narrow" panose="020B0606020202030204" pitchFamily="34" charset="0"/>
            </a:endParaRPr>
          </a:p>
        </p:txBody>
      </p:sp>
    </p:spTree>
    <p:extLst>
      <p:ext uri="{BB962C8B-B14F-4D97-AF65-F5344CB8AC3E}">
        <p14:creationId xmlns:p14="http://schemas.microsoft.com/office/powerpoint/2010/main" val="2471989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a:t>
            </a:r>
            <a:endParaRPr lang="en-US" dirty="0"/>
          </a:p>
        </p:txBody>
      </p:sp>
      <p:sp>
        <p:nvSpPr>
          <p:cNvPr id="3" name="Content Placeholder 2"/>
          <p:cNvSpPr>
            <a:spLocks noGrp="1"/>
          </p:cNvSpPr>
          <p:nvPr>
            <p:ph idx="1"/>
          </p:nvPr>
        </p:nvSpPr>
        <p:spPr/>
        <p:txBody>
          <a:bodyPr/>
          <a:lstStyle/>
          <a:p>
            <a:r>
              <a:rPr lang="en-US" sz="3200" dirty="0" smtClean="0"/>
              <a:t>The book of origin</a:t>
            </a:r>
          </a:p>
          <a:p>
            <a:pPr lvl="1"/>
            <a:r>
              <a:rPr lang="en-US" sz="3200" dirty="0" smtClean="0"/>
              <a:t>Establishes some of the basic questions about life</a:t>
            </a:r>
          </a:p>
          <a:p>
            <a:pPr lvl="2"/>
            <a:r>
              <a:rPr lang="en-US" sz="3200" i="1" dirty="0" smtClean="0"/>
              <a:t>Who are we? How did we get here?</a:t>
            </a:r>
            <a:endParaRPr lang="en-US" sz="3200" i="1" dirty="0"/>
          </a:p>
          <a:p>
            <a:pPr lvl="1"/>
            <a:r>
              <a:rPr lang="en-US" sz="3200" dirty="0" smtClean="0"/>
              <a:t>Marriage</a:t>
            </a:r>
          </a:p>
          <a:p>
            <a:pPr lvl="1"/>
            <a:r>
              <a:rPr lang="en-US" sz="3200" dirty="0" smtClean="0"/>
              <a:t>Animals</a:t>
            </a:r>
          </a:p>
          <a:p>
            <a:pPr lvl="1"/>
            <a:r>
              <a:rPr lang="en-US" sz="3200" dirty="0" smtClean="0"/>
              <a:t>Rainbow</a:t>
            </a:r>
          </a:p>
          <a:p>
            <a:pPr lvl="1"/>
            <a:r>
              <a:rPr lang="en-US" sz="3200" dirty="0" smtClean="0"/>
              <a:t>Languages</a:t>
            </a:r>
          </a:p>
          <a:p>
            <a:pPr lvl="1"/>
            <a:r>
              <a:rPr lang="en-US" sz="3200" dirty="0" smtClean="0"/>
              <a:t>The Chosen people </a:t>
            </a:r>
          </a:p>
          <a:p>
            <a:pPr lvl="1"/>
            <a:endParaRPr lang="en-US" sz="3200" dirty="0" smtClean="0"/>
          </a:p>
        </p:txBody>
      </p:sp>
    </p:spTree>
    <p:extLst>
      <p:ext uri="{BB962C8B-B14F-4D97-AF65-F5344CB8AC3E}">
        <p14:creationId xmlns:p14="http://schemas.microsoft.com/office/powerpoint/2010/main" val="175184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a:t>
            </a:r>
            <a:endParaRPr lang="en-US" dirty="0"/>
          </a:p>
        </p:txBody>
      </p:sp>
      <p:sp>
        <p:nvSpPr>
          <p:cNvPr id="3" name="Content Placeholder 2"/>
          <p:cNvSpPr>
            <a:spLocks noGrp="1"/>
          </p:cNvSpPr>
          <p:nvPr>
            <p:ph idx="1"/>
          </p:nvPr>
        </p:nvSpPr>
        <p:spPr/>
        <p:txBody>
          <a:bodyPr/>
          <a:lstStyle/>
          <a:p>
            <a:r>
              <a:rPr lang="en-US" sz="3200" dirty="0" smtClean="0"/>
              <a:t>God is central character</a:t>
            </a:r>
          </a:p>
          <a:p>
            <a:pPr lvl="1"/>
            <a:r>
              <a:rPr lang="en-US" sz="3200" dirty="0" smtClean="0"/>
              <a:t>Creator</a:t>
            </a:r>
          </a:p>
          <a:p>
            <a:pPr lvl="1"/>
            <a:r>
              <a:rPr lang="en-US" sz="3200" dirty="0" smtClean="0"/>
              <a:t>Engages with creation</a:t>
            </a:r>
          </a:p>
          <a:p>
            <a:pPr lvl="1"/>
            <a:r>
              <a:rPr lang="en-US" sz="3200" dirty="0" smtClean="0"/>
              <a:t>Not a regional or tribal god</a:t>
            </a:r>
          </a:p>
          <a:p>
            <a:pPr lvl="1"/>
            <a:r>
              <a:rPr lang="en-US" sz="3200" dirty="0" smtClean="0"/>
              <a:t>Ethical </a:t>
            </a:r>
          </a:p>
          <a:p>
            <a:pPr lvl="1"/>
            <a:r>
              <a:rPr lang="en-US" sz="3200" dirty="0" smtClean="0"/>
              <a:t>Lays claim on the future</a:t>
            </a:r>
          </a:p>
          <a:p>
            <a:pPr lvl="1"/>
            <a:r>
              <a:rPr lang="en-US" sz="3200" dirty="0" smtClean="0"/>
              <a:t>Facilitates success and ‘blessings’</a:t>
            </a:r>
          </a:p>
          <a:p>
            <a:pPr lvl="1"/>
            <a:r>
              <a:rPr lang="en-US" sz="3200" dirty="0" smtClean="0"/>
              <a:t>Transcendent </a:t>
            </a:r>
          </a:p>
          <a:p>
            <a:pPr lvl="1"/>
            <a:endParaRPr lang="en-US" dirty="0" smtClean="0"/>
          </a:p>
          <a:p>
            <a:pPr lvl="1"/>
            <a:endParaRPr lang="en-US" dirty="0"/>
          </a:p>
        </p:txBody>
      </p:sp>
    </p:spTree>
    <p:extLst>
      <p:ext uri="{BB962C8B-B14F-4D97-AF65-F5344CB8AC3E}">
        <p14:creationId xmlns:p14="http://schemas.microsoft.com/office/powerpoint/2010/main" val="832073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625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746" y="1158651"/>
            <a:ext cx="10515600" cy="4351338"/>
          </a:xfrm>
        </p:spPr>
        <p:txBody>
          <a:bodyPr>
            <a:normAutofit/>
          </a:bodyPr>
          <a:lstStyle/>
          <a:p>
            <a:pPr marL="0" indent="0">
              <a:buNone/>
            </a:pPr>
            <a:r>
              <a:rPr lang="en-US" dirty="0" smtClean="0"/>
              <a:t>If </a:t>
            </a:r>
            <a:r>
              <a:rPr lang="en-US" dirty="0"/>
              <a:t>the God of my father—the God of Abraham and the awesome one of Isaac—hadn’t been with me, you’d have no doubt sent me away without anything. God saw my harsh treatment and my hard work and reprimanded you </a:t>
            </a:r>
            <a:r>
              <a:rPr lang="en-US" dirty="0" smtClean="0"/>
              <a:t>yesterday.”</a:t>
            </a:r>
          </a:p>
          <a:p>
            <a:pPr marL="0" indent="0">
              <a:buNone/>
            </a:pPr>
            <a:endParaRPr lang="en-US" sz="3200" dirty="0"/>
          </a:p>
          <a:p>
            <a:pPr marL="0" indent="0">
              <a:buNone/>
            </a:pPr>
            <a:r>
              <a:rPr lang="en-US" dirty="0" smtClean="0"/>
              <a:t>Genesis 31:42 (CEB)</a:t>
            </a:r>
            <a:endParaRPr lang="en-US" dirty="0"/>
          </a:p>
        </p:txBody>
      </p:sp>
    </p:spTree>
    <p:extLst>
      <p:ext uri="{BB962C8B-B14F-4D97-AF65-F5344CB8AC3E}">
        <p14:creationId xmlns:p14="http://schemas.microsoft.com/office/powerpoint/2010/main" val="320939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Has confrontation with Laban</a:t>
            </a:r>
          </a:p>
          <a:p>
            <a:pPr lvl="1"/>
            <a:r>
              <a:rPr lang="en-US" dirty="0" smtClean="0"/>
              <a:t>Makes treaty with Laban</a:t>
            </a:r>
          </a:p>
          <a:p>
            <a:r>
              <a:rPr lang="en-US" dirty="0" smtClean="0"/>
              <a:t>Is afraid of going back because Esau of past deception</a:t>
            </a:r>
          </a:p>
          <a:p>
            <a:r>
              <a:rPr lang="en-US" dirty="0" smtClean="0"/>
              <a:t>Esau coming to meet him with 400 men</a:t>
            </a:r>
          </a:p>
          <a:p>
            <a:pPr lvl="1"/>
            <a:r>
              <a:rPr lang="en-US" b="1" i="1" baseline="30000" dirty="0"/>
              <a:t> </a:t>
            </a:r>
            <a:r>
              <a:rPr lang="en-US" b="1" i="1" baseline="30000" dirty="0" smtClean="0"/>
              <a:t>”</a:t>
            </a:r>
            <a:r>
              <a:rPr lang="en-US" i="1" dirty="0" smtClean="0"/>
              <a:t>Jacob </a:t>
            </a:r>
            <a:r>
              <a:rPr lang="en-US" i="1" dirty="0"/>
              <a:t>was terrified and felt </a:t>
            </a:r>
            <a:r>
              <a:rPr lang="en-US" i="1" dirty="0" smtClean="0"/>
              <a:t>trapped”</a:t>
            </a:r>
          </a:p>
          <a:p>
            <a:pPr lvl="1"/>
            <a:r>
              <a:rPr lang="en-US" dirty="0" smtClean="0"/>
              <a:t>Divides his belongings and people into two camps</a:t>
            </a:r>
          </a:p>
          <a:p>
            <a:endParaRPr lang="en-US" dirty="0"/>
          </a:p>
        </p:txBody>
      </p:sp>
    </p:spTree>
    <p:extLst>
      <p:ext uri="{BB962C8B-B14F-4D97-AF65-F5344CB8AC3E}">
        <p14:creationId xmlns:p14="http://schemas.microsoft.com/office/powerpoint/2010/main" val="295948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27442" y="1018802"/>
            <a:ext cx="10515600" cy="4351338"/>
          </a:xfrm>
        </p:spPr>
        <p:txBody>
          <a:bodyPr>
            <a:normAutofit lnSpcReduction="10000"/>
          </a:bodyPr>
          <a:lstStyle/>
          <a:p>
            <a:r>
              <a:rPr lang="en-US" b="1" baseline="30000" dirty="0"/>
              <a:t>9 </a:t>
            </a:r>
            <a:r>
              <a:rPr lang="en-US" i="1" dirty="0"/>
              <a:t>Jacob said, “</a:t>
            </a:r>
            <a:r>
              <a:rPr lang="en-US" i="1" cap="small" dirty="0"/>
              <a:t>Lord</a:t>
            </a:r>
            <a:r>
              <a:rPr lang="en-US" i="1" dirty="0"/>
              <a:t>, God of my father Abraham, God of my father Isaac, who said to me, ‘Go back to your country and your relatives, and I’ll make sure things go well for you,’ </a:t>
            </a:r>
            <a:r>
              <a:rPr lang="en-US" b="1" i="1" baseline="30000" dirty="0"/>
              <a:t>10 </a:t>
            </a:r>
            <a:r>
              <a:rPr lang="en-US" i="1" dirty="0"/>
              <a:t>I don’t deserve how loyal and truthful you’ve been to your servant. I went away across the Jordan with just my staff, but now I’ve become two camps. </a:t>
            </a:r>
            <a:r>
              <a:rPr lang="en-US" b="1" i="1" baseline="30000" dirty="0"/>
              <a:t>11 </a:t>
            </a:r>
            <a:r>
              <a:rPr lang="en-US" i="1" dirty="0"/>
              <a:t>Save me from my brother Esau! I’m afraid he will come and kill me, the mothers, and their children. </a:t>
            </a:r>
            <a:r>
              <a:rPr lang="en-US" b="1" i="1" baseline="30000" dirty="0"/>
              <a:t>12 </a:t>
            </a:r>
            <a:r>
              <a:rPr lang="en-US" i="1" dirty="0"/>
              <a:t>You were the one who told me, ‘I will make sure things go well for you, and I will make your descendants like the sand of the sea, so many you won’t be able to count </a:t>
            </a:r>
            <a:r>
              <a:rPr lang="en-US" dirty="0"/>
              <a:t>them</a:t>
            </a:r>
            <a:r>
              <a:rPr lang="en-US" dirty="0" smtClean="0"/>
              <a:t>.’”</a:t>
            </a:r>
          </a:p>
          <a:p>
            <a:endParaRPr lang="en-US" dirty="0"/>
          </a:p>
          <a:p>
            <a:r>
              <a:rPr lang="en-US" dirty="0" smtClean="0"/>
              <a:t>Genesis 32:9-12 (CEB)</a:t>
            </a:r>
            <a:endParaRPr lang="en-US" dirty="0"/>
          </a:p>
        </p:txBody>
      </p:sp>
    </p:spTree>
    <p:extLst>
      <p:ext uri="{BB962C8B-B14F-4D97-AF65-F5344CB8AC3E}">
        <p14:creationId xmlns:p14="http://schemas.microsoft.com/office/powerpoint/2010/main" val="42644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3455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Hosea 12:4</a:t>
            </a:r>
          </a:p>
          <a:p>
            <a:pPr marL="0" indent="0">
              <a:buNone/>
            </a:pPr>
            <a:r>
              <a:rPr lang="en-US" dirty="0" smtClean="0"/>
              <a:t>“He </a:t>
            </a:r>
            <a:r>
              <a:rPr lang="en-US" dirty="0"/>
              <a:t>struggled with the angel and overcame </a:t>
            </a:r>
            <a:r>
              <a:rPr lang="en-US" dirty="0" smtClean="0"/>
              <a:t>him…”</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475980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372</TotalTime>
  <Words>229</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Book Antiqua</vt:lpstr>
      <vt:lpstr>Calibri</vt:lpstr>
      <vt:lpstr>Calibri Light</vt:lpstr>
      <vt:lpstr>Office Theme</vt:lpstr>
      <vt:lpstr>Peniel: The Face of God</vt:lpstr>
      <vt:lpstr>Genesis </vt:lpstr>
      <vt:lpstr>Genesis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Peniel: The Face of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Penuel: The Face of God</dc:title>
  <dc:creator>Ferguson, Rolin Oliver</dc:creator>
  <cp:lastModifiedBy>Ferguson, Rolin Oliver</cp:lastModifiedBy>
  <cp:revision>18</cp:revision>
  <dcterms:created xsi:type="dcterms:W3CDTF">2017-07-09T08:01:03Z</dcterms:created>
  <dcterms:modified xsi:type="dcterms:W3CDTF">2017-07-09T14:13:10Z</dcterms:modified>
</cp:coreProperties>
</file>