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63" r:id="rId10"/>
    <p:sldId id="267" r:id="rId11"/>
    <p:sldId id="268" r:id="rId12"/>
    <p:sldId id="269" r:id="rId13"/>
    <p:sldId id="271" r:id="rId14"/>
    <p:sldId id="27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94" d="100"/>
          <a:sy n="94" d="100"/>
        </p:scale>
        <p:origin x="86" y="4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BA993-0E04-4117-9283-A0694990DF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FF41A-1696-420B-8CA6-6FF8F73AC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D4CFD-6153-40F2-AFC9-79BC1A7C9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B121-FB24-4C3A-89C7-A3E5261CD60F}" type="datetimeFigureOut">
              <a:rPr lang="en-US" smtClean="0"/>
              <a:t>8/6/2017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E7FBE-A727-458D-81E0-B89E7E28A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97494-D916-45C7-B7E0-3934A45D4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D310-07C9-49B2-8BFD-547C10295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7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DF379-68F2-4B59-AB22-D6F25EE58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B587D-BB67-4E65-9082-92783C7B9D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5F3CF-4A07-44D1-94EC-25272A0F3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B121-FB24-4C3A-89C7-A3E5261CD60F}" type="datetimeFigureOut">
              <a:rPr lang="en-US" smtClean="0"/>
              <a:t>8/6/2017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808857-AA7E-4E28-992E-6100E7068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D564F-BC03-49C5-8817-EEA5A0266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D310-07C9-49B2-8BFD-547C10295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10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D4F588-2D0D-45FB-A41A-9E720164D6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9A166-1D53-48F8-B7EE-9AED0A8B8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E5A18-E2B3-4B95-BA40-299CF0584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B121-FB24-4C3A-89C7-A3E5261CD60F}" type="datetimeFigureOut">
              <a:rPr lang="en-US" smtClean="0"/>
              <a:t>8/6/2017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C54DF-C13F-4BB3-9949-AC6DCEE3A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49C22-9447-4852-A25B-98A99E81B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D310-07C9-49B2-8BFD-547C10295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03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66F0-1489-412D-A88A-533FD8438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52E49-21F1-4BED-83AE-5E9F9D3A1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66C8EC-F8E1-4B07-B9C0-F53E9AC9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B121-FB24-4C3A-89C7-A3E5261CD60F}" type="datetimeFigureOut">
              <a:rPr lang="en-US" smtClean="0"/>
              <a:t>8/6/2017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C5DAE-E9F7-49D0-98C6-FA995E986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0B514-B4CF-4E33-BCA1-125DEA59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D310-07C9-49B2-8BFD-547C10295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798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C608F-F39F-4EA3-A88C-31EE391E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ED9F8-0783-4250-80E1-B9097AD12B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2306B-9AB7-46B1-93D8-85B4335C4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B121-FB24-4C3A-89C7-A3E5261CD60F}" type="datetimeFigureOut">
              <a:rPr lang="en-US" smtClean="0"/>
              <a:t>8/6/2017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FF42A-DFE5-43FE-AE54-760C023D2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F449AC-2F8E-4F87-8CEC-90643A507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D310-07C9-49B2-8BFD-547C10295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8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093DA-F7D4-4D5A-9815-1A6158BB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C27BF-F031-428B-A100-DA467AC70C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D39FCA-3A9E-48F4-AFFE-ECFA56285D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68DF2E-2C6C-47C9-B1FB-2A73A889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B121-FB24-4C3A-89C7-A3E5261CD60F}" type="datetimeFigureOut">
              <a:rPr lang="en-US" smtClean="0"/>
              <a:t>8/6/2017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CF2E0-ECD2-480A-A250-5209A399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8066EB-312C-45D5-86D7-FF57D5A88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D310-07C9-49B2-8BFD-547C10295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997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FAFD7-079B-4F3C-88ED-A0E4AEAD7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8A89D0-65BF-4B29-9BDE-CB0AE4709C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6A28E5-3567-4425-A209-114CE8BE1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3BB9C4-DEF5-41E5-9595-CC52307F8F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19002E-18E1-48CD-8A0F-8CBE6140FF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35B50E-205B-4077-ACEE-94892533C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B121-FB24-4C3A-89C7-A3E5261CD60F}" type="datetimeFigureOut">
              <a:rPr lang="en-US" smtClean="0"/>
              <a:t>8/6/2017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AB0C3D-91B3-4FBD-BF1C-F89C795D6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32D40D-D67F-494C-9A20-A6DA4030A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D310-07C9-49B2-8BFD-547C10295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2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6405E-7F4C-4F29-9487-EB44D5AF9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DD8D1F-3B7D-42D9-992D-77EE9594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B121-FB24-4C3A-89C7-A3E5261CD60F}" type="datetimeFigureOut">
              <a:rPr lang="en-US" smtClean="0"/>
              <a:t>8/6/2017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956D70-3E13-4399-A283-CE88C67E0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FA948B-5C26-457D-A68A-FEE7A29B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D310-07C9-49B2-8BFD-547C10295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87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84B67-C034-4899-85F9-51B530C56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B121-FB24-4C3A-89C7-A3E5261CD60F}" type="datetimeFigureOut">
              <a:rPr lang="en-US" smtClean="0"/>
              <a:t>8/6/2017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369E96-594B-481D-9B08-C34DE0FB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FE7B7-6F3A-45BC-B2E7-76D15C877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D310-07C9-49B2-8BFD-547C10295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26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170E2-DCC0-40C5-8B12-CA10F0EC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625F6-A008-40E8-B7EA-2CA314669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640019-EA39-4821-9C86-35B64C4CB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441F20-4A79-4A29-B65B-ECC703098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B121-FB24-4C3A-89C7-A3E5261CD60F}" type="datetimeFigureOut">
              <a:rPr lang="en-US" smtClean="0"/>
              <a:t>8/6/2017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4F23CA-51F8-4F28-8645-D6CFE95B2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ECB29A-EFEF-4692-BDC5-3403F467B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D310-07C9-49B2-8BFD-547C10295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88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D29CD-5AB7-4062-93EF-1E21C154D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38EAC3-43CC-49DC-89B7-9ECC5D9E57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E9EE9E-3455-48C5-AE4A-610C3BE4C5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6DC31D-528C-4099-9462-5A0BA74B6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B121-FB24-4C3A-89C7-A3E5261CD60F}" type="datetimeFigureOut">
              <a:rPr lang="en-US" smtClean="0"/>
              <a:t>8/6/2017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8ED1C-2B54-45E2-A39E-3DEF91A7D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39C66-8DC7-44A2-8B7C-7024374B4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AD310-07C9-49B2-8BFD-547C10295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34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CFF53-0AF0-4942-A7DE-B0652B63A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FF154-7A01-4EB0-BDFD-1EF53496B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BAF3F-DA58-42E3-A12D-37FBBFFDE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FB121-FB24-4C3A-89C7-A3E5261CD60F}" type="datetimeFigureOut">
              <a:rPr lang="en-US" smtClean="0"/>
              <a:t>8/6/2017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05FFE-3479-4182-A861-111DC24B96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E631E-A2FA-4872-8181-6809EF4FD3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AD310-07C9-49B2-8BFD-547C10295A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7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04D97A-7DC2-44F4-B084-1730039D8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5300" dirty="0"/>
              <a:t>TODAY’S THEME: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D91411-81F2-4C1A-AFEA-7E72A2C33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5400" dirty="0"/>
              <a:t>LIVING WITH GOD IN A WORLD FILLED WITH </a:t>
            </a:r>
          </a:p>
          <a:p>
            <a:pPr marL="0" indent="0" algn="ctr">
              <a:buNone/>
            </a:pPr>
            <a:r>
              <a:rPr lang="en-US" sz="5400" dirty="0"/>
              <a:t>UNINTENDED CONSEQUENCES</a:t>
            </a:r>
          </a:p>
        </p:txBody>
      </p:sp>
    </p:spTree>
    <p:extLst>
      <p:ext uri="{BB962C8B-B14F-4D97-AF65-F5344CB8AC3E}">
        <p14:creationId xmlns:p14="http://schemas.microsoft.com/office/powerpoint/2010/main" val="2680320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1E6A-73EA-4568-B5D5-7C94A7F9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Romans 8:28-39 – GOD WITH US IN A WORLD FILLED WITH UNINTENDED CONSEQUENCES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E2B4E-E351-43E8-84DD-8C121876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aseline="30000" dirty="0"/>
              <a:t>30 </a:t>
            </a:r>
            <a:r>
              <a:rPr lang="en-US" sz="3600" dirty="0"/>
              <a:t> And those whom God predestined (those who love God and are God’s family), God also called; and those whom God called, </a:t>
            </a:r>
            <a:r>
              <a:rPr lang="en-US" sz="3600" b="1" dirty="0"/>
              <a:t>God also put into a right relationship with God</a:t>
            </a:r>
            <a:r>
              <a:rPr lang="en-US" sz="3600" dirty="0"/>
              <a:t> (justified); and those whom God put into a right relationship with God, God also glorified.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02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1E6A-73EA-4568-B5D5-7C94A7F9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Romans 8:28-39 – GOD WITH US IN A WORLD FILLED WITH UNINTENDED CONSEQUENCES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E2B4E-E351-43E8-84DD-8C121876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aseline="30000" dirty="0"/>
              <a:t>31 </a:t>
            </a:r>
            <a:r>
              <a:rPr lang="en-US" sz="3600" dirty="0"/>
              <a:t> What then are we to say about these things? </a:t>
            </a:r>
            <a:r>
              <a:rPr lang="en-US" sz="3600" b="1" dirty="0"/>
              <a:t>If God is for us</a:t>
            </a:r>
            <a:r>
              <a:rPr lang="en-US" sz="3600" dirty="0"/>
              <a:t>, who is against us? </a:t>
            </a:r>
            <a:r>
              <a:rPr lang="en-US" sz="3600" baseline="30000" dirty="0"/>
              <a:t>32 </a:t>
            </a:r>
            <a:r>
              <a:rPr lang="en-US" sz="3600" dirty="0"/>
              <a:t> God who did not withhold his own Son, but gave him up for all of us, will God not with him also give us everything else? </a:t>
            </a:r>
            <a:r>
              <a:rPr lang="en-US" sz="3600" baseline="30000" dirty="0"/>
              <a:t>33 </a:t>
            </a:r>
            <a:r>
              <a:rPr lang="en-US" sz="3600" dirty="0"/>
              <a:t> Who will bring any charge against God's elect? It is God who puts us into the right relationship with God.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37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1E6A-73EA-4568-B5D5-7C94A7F9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Romans 8:28-39 – GOD WITH US IN A WORLD FILLED WITH UNINTENDED CONSEQUENCES (4)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E2B4E-E351-43E8-84DD-8C121876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aseline="30000" dirty="0"/>
              <a:t>34 </a:t>
            </a:r>
            <a:r>
              <a:rPr lang="en-US" sz="3200" dirty="0"/>
              <a:t> Who is to condemn? </a:t>
            </a:r>
            <a:r>
              <a:rPr lang="en-US" sz="3200" b="1" dirty="0"/>
              <a:t>Is it the Messiah, who died, yes, who was raised, who is at the right hand of God, who indeed intercedes for us? </a:t>
            </a:r>
            <a:r>
              <a:rPr lang="en-US" sz="3200" baseline="30000" dirty="0"/>
              <a:t>35 </a:t>
            </a:r>
            <a:r>
              <a:rPr lang="en-US" sz="3200" dirty="0"/>
              <a:t>(</a:t>
            </a:r>
            <a:r>
              <a:rPr lang="en-US" sz="3200" b="1" dirty="0"/>
              <a:t>If not</a:t>
            </a:r>
            <a:r>
              <a:rPr lang="en-US" sz="3200" dirty="0"/>
              <a:t> </a:t>
            </a:r>
            <a:r>
              <a:rPr lang="en-US" sz="3200" u="sng" dirty="0"/>
              <a:t>God, and not Jesus</a:t>
            </a:r>
            <a:r>
              <a:rPr lang="en-US" sz="3200" dirty="0"/>
              <a:t> then) </a:t>
            </a:r>
            <a:r>
              <a:rPr lang="en-US" sz="3200" b="1" dirty="0"/>
              <a:t>Who will </a:t>
            </a:r>
            <a:r>
              <a:rPr lang="en-US" sz="3200" dirty="0"/>
              <a:t>separate us from the love of the Messiah? Will hardship, or distress, or persecution, or famine, or nakedness, or peril, or sword?   </a:t>
            </a:r>
            <a:r>
              <a:rPr lang="en-US" sz="3200" baseline="30000" dirty="0"/>
              <a:t>36 </a:t>
            </a:r>
            <a:r>
              <a:rPr lang="en-US" sz="3200" dirty="0"/>
              <a:t> As it is written, "For your sake we are being killed all day long; we are accounted as sheep to be slaughtered."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75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1E6A-73EA-4568-B5D5-7C94A7F9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Romans 8:28-39 – GOD WITH US IN A WORLD FILLED WITH UNINTENDED CONSEQUENCES (5)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E2B4E-E351-43E8-84DD-8C121876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aseline="30000" dirty="0"/>
              <a:t>37 </a:t>
            </a:r>
            <a:r>
              <a:rPr lang="en-US" sz="3600" dirty="0"/>
              <a:t> No, in all these things we are </a:t>
            </a:r>
            <a:r>
              <a:rPr lang="en-US" sz="3600" b="1" dirty="0"/>
              <a:t>more than conquerors</a:t>
            </a:r>
            <a:r>
              <a:rPr lang="en-US" sz="3600" dirty="0"/>
              <a:t> </a:t>
            </a:r>
            <a:r>
              <a:rPr lang="en-US" sz="3600" b="1" dirty="0"/>
              <a:t>through God who loved us.</a:t>
            </a:r>
            <a:r>
              <a:rPr lang="en-US" sz="3600" dirty="0"/>
              <a:t> </a:t>
            </a:r>
            <a:r>
              <a:rPr lang="en-US" sz="3600" baseline="30000" dirty="0"/>
              <a:t>38 </a:t>
            </a:r>
            <a:r>
              <a:rPr lang="en-US" sz="3600" dirty="0"/>
              <a:t> For I am convinced that neither death, nor life, nor angels, nor rulers, nor things present, nor things to come, nor powers, </a:t>
            </a:r>
            <a:r>
              <a:rPr lang="en-US" sz="3600" baseline="30000" dirty="0"/>
              <a:t>39 </a:t>
            </a:r>
            <a:r>
              <a:rPr lang="en-US" sz="3600" dirty="0"/>
              <a:t> nor height, nor depth, </a:t>
            </a:r>
            <a:r>
              <a:rPr lang="en-US" sz="3600" b="1" dirty="0"/>
              <a:t>nor anything else</a:t>
            </a:r>
            <a:r>
              <a:rPr lang="en-US" sz="3600" dirty="0"/>
              <a:t> in all creation, </a:t>
            </a:r>
            <a:r>
              <a:rPr lang="en-US" sz="3600" b="1" dirty="0"/>
              <a:t>will be able to separate us from the love of God in the Messiah Jesus our Lord.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844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A28F-BA5C-4E74-A395-7DD0F118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YOU ARE INVITED TO THE TABLE BY GOD &amp; BY JESUS -</a:t>
            </a:r>
            <a:br>
              <a:rPr lang="en-US" sz="3600" dirty="0"/>
            </a:br>
            <a:r>
              <a:rPr lang="en-US" sz="3600" dirty="0"/>
              <a:t>IN A WORLD FILLED WITH UNINTENDED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46D25-18B5-4696-8E93-7463CDA8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THEY PROMISE </a:t>
            </a:r>
            <a:r>
              <a:rPr lang="en-US" sz="4000" u="sng" dirty="0"/>
              <a:t>TO WORK TOWARD GOOD</a:t>
            </a:r>
            <a:r>
              <a:rPr lang="en-US" sz="4000" dirty="0"/>
              <a:t> FOR YOU IN THE </a:t>
            </a:r>
            <a:r>
              <a:rPr lang="en-US" sz="4000" u="sng" dirty="0"/>
              <a:t>GOOD</a:t>
            </a:r>
            <a:r>
              <a:rPr lang="en-US" sz="4000" dirty="0"/>
              <a:t> SITUATIONS &amp; IN THE </a:t>
            </a:r>
            <a:r>
              <a:rPr lang="en-US" sz="4000" u="sng" dirty="0"/>
              <a:t>BAD</a:t>
            </a:r>
            <a:r>
              <a:rPr lang="en-US" sz="4000" dirty="0"/>
              <a:t> SITUATIONS OF LIFE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THEY PROMISE TO </a:t>
            </a:r>
            <a:r>
              <a:rPr lang="en-US" sz="4000" u="sng" dirty="0"/>
              <a:t>NEVER WASTE </a:t>
            </a:r>
            <a:r>
              <a:rPr lang="en-US" sz="4000" dirty="0"/>
              <a:t>ANY SITUATION:  NO MATTER HOW </a:t>
            </a:r>
            <a:r>
              <a:rPr lang="en-US" sz="4000" u="sng" dirty="0"/>
              <a:t>BAD</a:t>
            </a:r>
            <a:r>
              <a:rPr lang="en-US" sz="4000" dirty="0"/>
              <a:t> – </a:t>
            </a:r>
            <a:r>
              <a:rPr lang="en-US" sz="4000" u="sng" dirty="0"/>
              <a:t>UNWANTED &amp; UNINTENDED </a:t>
            </a:r>
            <a:r>
              <a:rPr lang="en-US" sz="4000" dirty="0"/>
              <a:t>- IT 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111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04D97A-7DC2-44F4-B084-1730039D8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sz="5300" dirty="0"/>
              <a:t>TODAY’S THEME (2):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7D91411-81F2-4C1A-AFEA-7E72A2C337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UNINTENDED CONSEQUENCES</a:t>
            </a:r>
          </a:p>
          <a:p>
            <a:pPr marL="0" indent="0" algn="ctr">
              <a:buNone/>
            </a:pPr>
            <a:r>
              <a:rPr lang="en-US" sz="3600" dirty="0"/>
              <a:t>Caused by</a:t>
            </a:r>
          </a:p>
          <a:p>
            <a:pPr marL="0" indent="0">
              <a:buNone/>
            </a:pPr>
            <a:r>
              <a:rPr lang="en-US" sz="3600" dirty="0"/>
              <a:t>GRACE</a:t>
            </a:r>
          </a:p>
          <a:p>
            <a:pPr marL="0" indent="0">
              <a:buNone/>
            </a:pPr>
            <a:r>
              <a:rPr lang="en-US" sz="3600" dirty="0"/>
              <a:t>SIN</a:t>
            </a:r>
          </a:p>
          <a:p>
            <a:pPr marL="0" indent="0">
              <a:buNone/>
            </a:pPr>
            <a:r>
              <a:rPr lang="en-US" sz="3600" dirty="0"/>
              <a:t>IGNORANCE</a:t>
            </a:r>
          </a:p>
          <a:p>
            <a:pPr marL="0" indent="0">
              <a:buNone/>
            </a:pPr>
            <a:r>
              <a:rPr lang="en-US" sz="3600" dirty="0"/>
              <a:t>BENT &amp; BROKEN CREATION and SOCIETY</a:t>
            </a:r>
          </a:p>
        </p:txBody>
      </p:sp>
    </p:spTree>
    <p:extLst>
      <p:ext uri="{BB962C8B-B14F-4D97-AF65-F5344CB8AC3E}">
        <p14:creationId xmlns:p14="http://schemas.microsoft.com/office/powerpoint/2010/main" val="69936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ECF08-A290-478B-96F2-64F965EED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YOUR GOAL FOR FAITH IS….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234E13-F19B-4606-9419-0D2E026DF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CONTROL &amp; PREDICTABILITY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ASSUREDLY - YOU WILL BE DISAPPOINTED</a:t>
            </a:r>
          </a:p>
        </p:txBody>
      </p:sp>
    </p:spTree>
    <p:extLst>
      <p:ext uri="{BB962C8B-B14F-4D97-AF65-F5344CB8AC3E}">
        <p14:creationId xmlns:p14="http://schemas.microsoft.com/office/powerpoint/2010/main" val="3823317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6588-A0DD-429D-BBF7-64183E3C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UNINTENDED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A4500-C1A5-4212-8387-A0020BE54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</a:t>
            </a:r>
            <a:r>
              <a:rPr lang="en-US" sz="3200" b="1" dirty="0"/>
              <a:t>PERSONAL STORY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b="1" dirty="0"/>
              <a:t>GENESIS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endParaRPr lang="en-US" sz="3200" dirty="0"/>
          </a:p>
          <a:p>
            <a:pPr lvl="1"/>
            <a:r>
              <a:rPr lang="en-US" sz="3200" dirty="0"/>
              <a:t>BEGINNING – Genesis 1 &amp; 3</a:t>
            </a:r>
          </a:p>
          <a:p>
            <a:pPr lvl="1"/>
            <a:r>
              <a:rPr lang="en-US" sz="3200" dirty="0"/>
              <a:t>ENDING – Genesis 50 (on your bulletin cover)</a:t>
            </a:r>
          </a:p>
          <a:p>
            <a:pPr lvl="1"/>
            <a:r>
              <a:rPr lang="en-US" sz="3200" dirty="0"/>
              <a:t>Genesis 37-50 – JOSEPH &amp; HIS BROTHERS</a:t>
            </a:r>
          </a:p>
        </p:txBody>
      </p:sp>
    </p:spTree>
    <p:extLst>
      <p:ext uri="{BB962C8B-B14F-4D97-AF65-F5344CB8AC3E}">
        <p14:creationId xmlns:p14="http://schemas.microsoft.com/office/powerpoint/2010/main" val="67251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0F8B4-D404-41DC-B0DF-C42611996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Genesis 37:15-17 </a:t>
            </a:r>
            <a:r>
              <a:rPr lang="en-US" sz="3200" b="1" dirty="0"/>
              <a:t>(New Revised Standard Version)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ED7963-ABFF-42F7-8361-C7B4759BB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br>
              <a:rPr lang="en-US" dirty="0"/>
            </a:br>
            <a:r>
              <a:rPr lang="en-US" sz="3600" baseline="30000" dirty="0"/>
              <a:t>15 </a:t>
            </a:r>
            <a:r>
              <a:rPr lang="en-US" sz="3600" dirty="0"/>
              <a:t> </a:t>
            </a:r>
            <a:r>
              <a:rPr lang="en-US" sz="3600" b="1" dirty="0"/>
              <a:t>And a man found Joseph wandering </a:t>
            </a:r>
            <a:r>
              <a:rPr lang="en-US" sz="3600" dirty="0"/>
              <a:t>in the fields; the man asked him, "What are you seeking?" </a:t>
            </a:r>
            <a:r>
              <a:rPr lang="en-US" sz="3600" baseline="30000" dirty="0"/>
              <a:t>16 </a:t>
            </a:r>
            <a:r>
              <a:rPr lang="en-US" sz="3600" dirty="0"/>
              <a:t> "I am seeking my brothers," he said; "tell me, please, where they are pasturing the flock." </a:t>
            </a:r>
            <a:r>
              <a:rPr lang="en-US" sz="3600" baseline="30000" dirty="0"/>
              <a:t>17 </a:t>
            </a:r>
            <a:r>
              <a:rPr lang="en-US" sz="3600" dirty="0"/>
              <a:t> The man said, "They have gone away, for I heard them say, 'Let us go to Dothan.'" So Joseph went after his brothers, and found them at Dothan.        (straight to pit and slavery)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73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9A35D-B6D7-4A2C-A487-91FFB95B8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b="1" dirty="0"/>
            </a:br>
            <a:r>
              <a:rPr lang="en-US" b="1" dirty="0"/>
              <a:t>Genesis 41:50-51 </a:t>
            </a:r>
            <a:r>
              <a:rPr lang="en-US" sz="3600" b="1" dirty="0"/>
              <a:t>(New Revised Standard Version)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ED56B-47DB-4003-885F-8C89DE4F3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sz="3600" baseline="30000" dirty="0"/>
              <a:t>50 </a:t>
            </a:r>
            <a:r>
              <a:rPr lang="en-US" sz="3600" dirty="0"/>
              <a:t> Before the years of famine came, Joseph had two sons, whom Asenath daughter of Potiphera, priest of On, bore to him. </a:t>
            </a:r>
            <a:r>
              <a:rPr lang="en-US" sz="3600" baseline="30000" dirty="0"/>
              <a:t>51 </a:t>
            </a:r>
            <a:r>
              <a:rPr lang="en-US" sz="3600" dirty="0"/>
              <a:t> Joseph named the firstborn Manasseh, "</a:t>
            </a:r>
            <a:r>
              <a:rPr lang="en-US" sz="3600" b="1" dirty="0"/>
              <a:t>For," he said, "God has made me forget all my hardship </a:t>
            </a:r>
            <a:r>
              <a:rPr lang="en-US" sz="3600" b="1" u="sng" dirty="0"/>
              <a:t>and all my father's house</a:t>
            </a:r>
            <a:r>
              <a:rPr lang="en-US" sz="3600" b="1" dirty="0"/>
              <a:t>.</a:t>
            </a:r>
            <a:r>
              <a:rPr lang="en-US" sz="3600" dirty="0"/>
              <a:t>"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64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EFEEF-3C0F-43D6-82E4-F69446102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 50:18-22a </a:t>
            </a:r>
            <a:r>
              <a:rPr lang="en-US" sz="3200" dirty="0"/>
              <a:t>(NRSV)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C0107-139B-4230-AE52-53C75FECF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aseline="30000" dirty="0"/>
              <a:t>18</a:t>
            </a:r>
            <a:r>
              <a:rPr lang="en-US" sz="3200" dirty="0"/>
              <a:t>Then his brothers also wept, fell down before him, and said, “We are here as your slaves.” </a:t>
            </a:r>
            <a:r>
              <a:rPr lang="en-US" sz="3200" baseline="30000" dirty="0"/>
              <a:t>19</a:t>
            </a:r>
            <a:r>
              <a:rPr lang="en-US" sz="3200" dirty="0"/>
              <a:t>But Joseph said to them, “Do not be afraid! Am I in the place of God? </a:t>
            </a:r>
            <a:r>
              <a:rPr lang="en-US" sz="3200" baseline="30000" dirty="0"/>
              <a:t>20</a:t>
            </a:r>
            <a:r>
              <a:rPr lang="en-US" sz="3200" dirty="0"/>
              <a:t>Even though </a:t>
            </a:r>
            <a:r>
              <a:rPr lang="en-US" sz="3200" b="1" dirty="0"/>
              <a:t>you intended to do harm to me, God intended it for good, in order to preserve a numerous people, as God is doing today</a:t>
            </a:r>
            <a:r>
              <a:rPr lang="en-US" sz="3200" dirty="0"/>
              <a:t>. </a:t>
            </a:r>
            <a:r>
              <a:rPr lang="en-US" sz="3200" baseline="30000" dirty="0"/>
              <a:t>21</a:t>
            </a:r>
            <a:r>
              <a:rPr lang="en-US" sz="3200" dirty="0"/>
              <a:t>So have no fear; I myself will provide for you and your little ones.” In this way he reassured them, speaking kindly to them.       </a:t>
            </a:r>
            <a:r>
              <a:rPr lang="en-US" sz="3200" baseline="30000" dirty="0"/>
              <a:t>22</a:t>
            </a:r>
            <a:r>
              <a:rPr lang="en-US" sz="3200" dirty="0"/>
              <a:t>So Joseph remained in Egypt, he and his father’s household….                      (then Exodus 1….)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2043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6A28F-BA5C-4E74-A395-7DD0F1180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dirty="0"/>
              <a:t>YOU ARE INVITED TO THE TABLE BY GOD &amp; BY JESUS -</a:t>
            </a:r>
            <a:br>
              <a:rPr lang="en-US" sz="3600" dirty="0"/>
            </a:br>
            <a:r>
              <a:rPr lang="en-US" sz="3600" dirty="0"/>
              <a:t>IN A WORLD FILLED WITH UNINTENDED CONSEQUENCES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446D25-18B5-4696-8E93-7463CDA80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THEY PROMISE </a:t>
            </a:r>
            <a:r>
              <a:rPr lang="en-US" sz="4000" u="sng" dirty="0"/>
              <a:t>TO WORK TOWARD GOOD</a:t>
            </a:r>
            <a:r>
              <a:rPr lang="en-US" sz="4000" dirty="0"/>
              <a:t> FOR YOU IN THE </a:t>
            </a:r>
            <a:r>
              <a:rPr lang="en-US" sz="4000" u="sng" dirty="0"/>
              <a:t>GOOD</a:t>
            </a:r>
            <a:r>
              <a:rPr lang="en-US" sz="4000" dirty="0"/>
              <a:t> SITUATIONS &amp; IN THE </a:t>
            </a:r>
            <a:r>
              <a:rPr lang="en-US" sz="4000" u="sng" dirty="0"/>
              <a:t>BAD</a:t>
            </a:r>
            <a:r>
              <a:rPr lang="en-US" sz="4000" dirty="0"/>
              <a:t> SITUATIONS OF LIFE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4000" dirty="0"/>
              <a:t>THEY PROMISE TO </a:t>
            </a:r>
            <a:r>
              <a:rPr lang="en-US" sz="4000" u="sng" dirty="0"/>
              <a:t>NEVER WASTE </a:t>
            </a:r>
            <a:r>
              <a:rPr lang="en-US" sz="4000" dirty="0"/>
              <a:t>ANY SITUATION:  NO MATTER HOW </a:t>
            </a:r>
            <a:r>
              <a:rPr lang="en-US" sz="4000" u="sng" dirty="0"/>
              <a:t>BAD</a:t>
            </a:r>
            <a:r>
              <a:rPr lang="en-US" sz="4000" dirty="0"/>
              <a:t> – </a:t>
            </a:r>
            <a:r>
              <a:rPr lang="en-US" sz="4000" u="sng" dirty="0"/>
              <a:t>UNWANTED &amp; UNINTENDED </a:t>
            </a:r>
            <a:r>
              <a:rPr lang="en-US" sz="4000" dirty="0"/>
              <a:t>- IT IS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728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A1E6A-73EA-4568-B5D5-7C94A7F9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Romans 8:28-39 – GOD WITH US IN A WORLD FILLED WITH UNINTENDED CONSEQUENCES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E2B4E-E351-43E8-84DD-8C121876C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aseline="30000" dirty="0"/>
              <a:t>28 </a:t>
            </a:r>
            <a:r>
              <a:rPr lang="en-US" sz="3600" dirty="0"/>
              <a:t> We know that all things work </a:t>
            </a:r>
            <a:r>
              <a:rPr lang="en-US" sz="3600" b="1" dirty="0"/>
              <a:t>together toward (for) good</a:t>
            </a:r>
            <a:r>
              <a:rPr lang="en-US" sz="3600" dirty="0"/>
              <a:t> for those </a:t>
            </a:r>
            <a:r>
              <a:rPr lang="en-US" sz="3600" b="1" dirty="0"/>
              <a:t>who love God</a:t>
            </a:r>
            <a:r>
              <a:rPr lang="en-US" sz="3600" dirty="0"/>
              <a:t>, who are called according to </a:t>
            </a:r>
            <a:r>
              <a:rPr lang="en-US" sz="3600" b="1" dirty="0"/>
              <a:t>God’s purpose</a:t>
            </a:r>
            <a:r>
              <a:rPr lang="en-US" sz="3600" dirty="0"/>
              <a:t>. </a:t>
            </a:r>
            <a:r>
              <a:rPr lang="en-US" sz="3600" baseline="30000" dirty="0"/>
              <a:t>29</a:t>
            </a:r>
            <a:r>
              <a:rPr lang="en-US" sz="3600" dirty="0"/>
              <a:t>For those whom God foreknew God also predestined </a:t>
            </a:r>
            <a:r>
              <a:rPr lang="en-US" sz="3600" b="1" dirty="0"/>
              <a:t>to be conformed to the image</a:t>
            </a:r>
            <a:r>
              <a:rPr lang="en-US" sz="3600" dirty="0"/>
              <a:t> of the Son of God, in order that he might be the firstborn </a:t>
            </a:r>
            <a:r>
              <a:rPr lang="en-US" sz="3600" b="1" dirty="0"/>
              <a:t>within a large family.</a:t>
            </a:r>
            <a:r>
              <a:rPr lang="en-US" sz="3600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92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289</Words>
  <Application>Microsoft Office PowerPoint</Application>
  <PresentationFormat>Widescreen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TODAY’S THEME: </vt:lpstr>
      <vt:lpstr> TODAY’S THEME (2): </vt:lpstr>
      <vt:lpstr>IF YOUR GOAL FOR FAITH IS….</vt:lpstr>
      <vt:lpstr>UNINTENDED CONSEQUENCES</vt:lpstr>
      <vt:lpstr>Genesis 37:15-17 (New Revised Standard Version)</vt:lpstr>
      <vt:lpstr> Genesis 41:50-51 (New Revised Standard Version)  </vt:lpstr>
      <vt:lpstr>GENESIS 50:18-22a (NRSV)</vt:lpstr>
      <vt:lpstr>YOU ARE INVITED TO THE TABLE BY GOD &amp; BY JESUS - IN A WORLD FILLED WITH UNINTENDED CONSEQUENCES</vt:lpstr>
      <vt:lpstr>Romans 8:28-39 – GOD WITH US IN A WORLD FILLED WITH UNINTENDED CONSEQUENCES (1)</vt:lpstr>
      <vt:lpstr>Romans 8:28-39 – GOD WITH US IN A WORLD FILLED WITH UNINTENDED CONSEQUENCES (2)</vt:lpstr>
      <vt:lpstr>Romans 8:28-39 – GOD WITH US IN A WORLD FILLED WITH UNINTENDED CONSEQUENCES (3)</vt:lpstr>
      <vt:lpstr>Romans 8:28-39 – GOD WITH US IN A WORLD FILLED WITH UNINTENDED CONSEQUENCES (4)</vt:lpstr>
      <vt:lpstr>Romans 8:28-39 – GOD WITH US IN A WORLD FILLED WITH UNINTENDED CONSEQUENCES (5)</vt:lpstr>
      <vt:lpstr>YOU ARE INVITED TO THE TABLE BY GOD &amp; BY JESUS - IN A WORLD FILLED WITH UNINTENDED CONSEQUENCES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TODAY’S THEME:</dc:title>
  <dc:creator>Donna Simkins</dc:creator>
  <cp:lastModifiedBy>Donna Simkins</cp:lastModifiedBy>
  <cp:revision>11</cp:revision>
  <dcterms:created xsi:type="dcterms:W3CDTF">2017-08-05T16:24:47Z</dcterms:created>
  <dcterms:modified xsi:type="dcterms:W3CDTF">2017-08-06T14:37:20Z</dcterms:modified>
</cp:coreProperties>
</file>