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B9FE-DC1C-45CB-8343-98960D1B63D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3242-A0F5-45AB-8B31-1127D792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5536-CA25-4A21-82AA-32BE9CD13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CDBF1-E348-499C-8700-E8A06F8F0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D8824-806D-4A90-B61B-84125374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0A5A3-22F7-4AE8-97CB-97210B63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70C9-CBE6-4B39-AE94-C369EB5A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1082-D1F8-47FF-A51E-25A3E514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66411-68B6-44DC-B2FD-E1719857F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DC15B-FE24-45B7-BF43-1B491B34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4C272-E0EC-4155-A836-EBD4AAFE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935ED-D913-4B3F-B4A9-D53D75A8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53AF38-2123-4912-AF07-0CBA394FA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5F78D-75F7-4DF3-AF0C-050224137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BB1FC-0F48-47C1-8531-02B64AC2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F325B-2B4F-4B32-953E-2496276D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B35F-C3C8-4FDD-BFB0-0860FEC1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F16A-049E-4FE6-9811-8E9B7539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DBDC2-BF5F-42EB-BD7D-3D8D66B4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7D9F4-CC02-4144-A159-294B2315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36C05-99F3-4CE2-BD24-CCF9780E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AAB0A-2A2F-4989-9F93-983F284B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1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9CEE-E51E-4294-833E-F91DB30B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4033B-C4DB-4955-B7E3-E4641590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4B048-28F5-49AD-AF51-9290771E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D3041-F138-4A23-978E-D0F23EB1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1D50-83B4-4FCF-B456-569ADD9C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4EC7-0F34-4BD6-8A77-46465A9D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02218-ED8E-4504-BAD3-EC06A94C2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991D4-2DE4-49E3-9CEA-1B9DFAD31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48E0C-C596-4254-9B13-A2FCAA21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F16B2-B6D5-4900-AC17-018AEA6A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401A4-0A18-45C0-83FE-DA4511AE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249D-09E0-46E3-BB1F-D6C6C0DE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7C2E8-B389-4B7D-B561-661F9F97B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FB31E-697E-4F71-9C68-0441A95E9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48E87-B042-4414-8170-97FC768C8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3F15A-6ECE-4FB0-8234-12769D096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DAAAB-CEF9-42C4-BD54-2AC2B0E7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580CB2-2166-45D2-958C-258AE784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E2358-9579-4A79-906F-BA289F2B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2683-DAE1-47F8-A420-05CDFB48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8D668-F00D-4EDB-A4D8-8EA25ED6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5C335-E45D-4174-AF07-F8DC03E7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7F43B-67B7-49E7-8AEA-DCF53376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D1D9D-A90A-4DE5-9479-BEDFCF50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F0826-96D1-4E8B-94F8-B9559E7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30DE6-EAA1-42A1-BF7B-D4AA91D5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1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435-0736-4A9A-8CAD-C386BA96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1C97E-2D90-4708-8FB6-5B259A6E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1137B-658D-44F2-8AD9-8AB1F55B8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287B8-7F7C-434B-9E00-478F6EDC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AB364-DE00-4F37-B007-8EBE52EF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A9230-A811-429C-B896-9B70644A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1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7807-2759-4BAC-9E1C-BCFEC88F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56FA5E-A1C6-4C24-B052-64BE01DBB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02DB4-9C98-465B-9107-AFDDD3278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C3B16-59E8-438D-A8D2-26E7FEF7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700FC-CC82-429B-9C51-6FF44752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BCC2-4DFA-4E79-93A6-7B17294E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2E0FB-6E36-4869-BF8A-CA744A92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76234-95DF-407E-BA5E-FE83F94AA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F64D5-2086-46BA-8607-277E2B5DB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C520-ABB9-456A-A702-18306A1A517B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E974-459A-4C7F-8C4F-469C0D202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47E2F-403D-4817-B78B-D04A9DA9E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6962-AF65-4A16-86CD-8716B77E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INTER-TWINING of ACTS &amp; GALATIANS</a:t>
            </a:r>
            <a:br>
              <a:rPr lang="en-US" dirty="0"/>
            </a:br>
            <a:r>
              <a:rPr lang="en-US" u="sng" dirty="0"/>
              <a:t>ACTS 13 – TODAY’S SCRIPTURE &amp; THEMES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62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GOD draws SAUL</a:t>
            </a: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/PAUL more fully into 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GOD’S STORY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HISTORY-STORY GOES 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JESUS IS GOD’S WONDERFUL NEXT CHAPTER</a:t>
            </a:r>
            <a:endParaRPr lang="en-US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GOD’S</a:t>
            </a: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 &amp; GOD’S 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ONENESS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YOU are INVITED </a:t>
            </a: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more fully into GOD’S STORY TOO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DON’T MISS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672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SUMMARIZING GOD’S HISTORY/STORY</a:t>
            </a:r>
            <a:br>
              <a:rPr lang="en-US" dirty="0"/>
            </a:br>
            <a:r>
              <a:rPr lang="en-US" dirty="0"/>
              <a:t>SAUL’S 1</a:t>
            </a:r>
            <a:r>
              <a:rPr lang="en-US" baseline="30000" dirty="0"/>
              <a:t>st</a:t>
            </a:r>
            <a:r>
              <a:rPr lang="en-US" dirty="0"/>
              <a:t> JOURNEY SERMON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THE </a:t>
            </a:r>
            <a:r>
              <a:rPr lang="en-US" sz="3200" b="1" dirty="0"/>
              <a:t>GOD</a:t>
            </a:r>
            <a:r>
              <a:rPr lang="en-US" sz="3200" dirty="0"/>
              <a:t> OF ISRAEL </a:t>
            </a:r>
            <a:r>
              <a:rPr lang="en-US" sz="3200" u="sng" dirty="0"/>
              <a:t>CHOSE</a:t>
            </a:r>
            <a:r>
              <a:rPr lang="en-US" sz="3200" dirty="0"/>
              <a:t> our Jewish forefathers (Acts 13:17a)       - </a:t>
            </a:r>
            <a:r>
              <a:rPr lang="en-US" sz="3200" u="sng" dirty="0"/>
              <a:t>GENESIS</a:t>
            </a:r>
          </a:p>
          <a:p>
            <a:r>
              <a:rPr lang="en-US" sz="3200" dirty="0"/>
              <a:t>&amp; </a:t>
            </a:r>
            <a:r>
              <a:rPr lang="en-US" sz="3200" b="1" dirty="0"/>
              <a:t>GOD </a:t>
            </a:r>
            <a:r>
              <a:rPr lang="en-US" sz="3200" dirty="0"/>
              <a:t>SAVED/PROSPERED them “</a:t>
            </a:r>
            <a:r>
              <a:rPr lang="en-US" sz="3200" u="sng" dirty="0"/>
              <a:t>in</a:t>
            </a:r>
            <a:r>
              <a:rPr lang="en-US" sz="3200" dirty="0"/>
              <a:t> Egypt” (Acts 13:17b)</a:t>
            </a:r>
          </a:p>
          <a:p>
            <a:pPr marL="0" lvl="0" indent="0">
              <a:buNone/>
            </a:pPr>
            <a:r>
              <a:rPr lang="en-US" sz="3200" dirty="0"/>
              <a:t>           - </a:t>
            </a:r>
            <a:r>
              <a:rPr lang="en-US" sz="3200" u="sng" dirty="0"/>
              <a:t>GENESIS</a:t>
            </a:r>
            <a:r>
              <a:rPr lang="en-US" sz="3200" dirty="0"/>
              <a:t>!!! </a:t>
            </a:r>
          </a:p>
          <a:p>
            <a:pPr lvl="0"/>
            <a:r>
              <a:rPr lang="en-US" sz="3200" dirty="0"/>
              <a:t>Then </a:t>
            </a:r>
            <a:r>
              <a:rPr lang="en-US" sz="3200" b="1" dirty="0"/>
              <a:t>GOD</a:t>
            </a:r>
            <a:r>
              <a:rPr lang="en-US" sz="3200" dirty="0"/>
              <a:t> SAVED THEM “</a:t>
            </a:r>
            <a:r>
              <a:rPr lang="en-US" sz="3200" u="sng" dirty="0"/>
              <a:t>from</a:t>
            </a:r>
            <a:r>
              <a:rPr lang="en-US" sz="3200" dirty="0"/>
              <a:t> Egypt” (Acts 13:17c)</a:t>
            </a:r>
          </a:p>
          <a:p>
            <a:pPr marL="0" lvl="0" indent="0">
              <a:buNone/>
            </a:pPr>
            <a:r>
              <a:rPr lang="en-US" sz="3200" dirty="0"/>
              <a:t>                          - </a:t>
            </a:r>
            <a:r>
              <a:rPr lang="en-US" sz="3200" u="sng" dirty="0"/>
              <a:t>EXODUS</a:t>
            </a:r>
          </a:p>
        </p:txBody>
      </p:sp>
    </p:spTree>
    <p:extLst>
      <p:ext uri="{BB962C8B-B14F-4D97-AF65-F5344CB8AC3E}">
        <p14:creationId xmlns:p14="http://schemas.microsoft.com/office/powerpoint/2010/main" val="163756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GOD’S HISTORY/STORY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God</a:t>
            </a:r>
            <a:r>
              <a:rPr lang="en-US" sz="3200" dirty="0"/>
              <a:t> took care of (and endured) them for 40 years IN THE </a:t>
            </a:r>
            <a:r>
              <a:rPr lang="en-US" sz="3200" b="1" dirty="0"/>
              <a:t>WILDERNESS</a:t>
            </a:r>
            <a:r>
              <a:rPr lang="en-US" sz="3200" dirty="0"/>
              <a:t> (Acts 13:18)      – </a:t>
            </a:r>
            <a:r>
              <a:rPr lang="en-US" sz="3200" u="sng" dirty="0"/>
              <a:t>LEVITICUS &amp; NUMBERS &amp; DEUTERONOMY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God gave </a:t>
            </a:r>
            <a:r>
              <a:rPr lang="en-US" sz="3200" dirty="0"/>
              <a:t>them the land of </a:t>
            </a:r>
            <a:r>
              <a:rPr lang="en-US" sz="3200" b="1" dirty="0"/>
              <a:t>Canaan</a:t>
            </a:r>
            <a:r>
              <a:rPr lang="en-US" sz="3200" dirty="0"/>
              <a:t> as our </a:t>
            </a:r>
            <a:r>
              <a:rPr lang="en-US" sz="3200" b="1" dirty="0"/>
              <a:t>Inheritance</a:t>
            </a:r>
            <a:r>
              <a:rPr lang="en-US" sz="3200" dirty="0"/>
              <a:t> from God (Acts 13:19)      - </a:t>
            </a:r>
            <a:r>
              <a:rPr lang="en-US" sz="3200" u="sng" dirty="0"/>
              <a:t>JOSHUA</a:t>
            </a:r>
          </a:p>
          <a:p>
            <a:pPr lvl="0"/>
            <a:r>
              <a:rPr lang="en-US" sz="3200" b="1" dirty="0"/>
              <a:t>God gave </a:t>
            </a:r>
            <a:r>
              <a:rPr lang="en-US" sz="3200" dirty="0"/>
              <a:t>them “</a:t>
            </a:r>
            <a:r>
              <a:rPr lang="en-US" sz="3200" b="1" dirty="0"/>
              <a:t>Judges</a:t>
            </a:r>
            <a:r>
              <a:rPr lang="en-US" sz="3200" dirty="0"/>
              <a:t>” (Acts 13:20)    – </a:t>
            </a:r>
            <a:r>
              <a:rPr lang="en-US" sz="3200" u="sng" dirty="0"/>
              <a:t>JUDGES &amp; 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GOD’S HISTORY/STORY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b="1" dirty="0"/>
              <a:t>God</a:t>
            </a:r>
            <a:r>
              <a:rPr lang="en-US" sz="3200" dirty="0"/>
              <a:t> </a:t>
            </a:r>
            <a:r>
              <a:rPr lang="en-US" sz="3200" b="1" dirty="0"/>
              <a:t>gave</a:t>
            </a:r>
            <a:r>
              <a:rPr lang="en-US" sz="3200" dirty="0"/>
              <a:t> them a “</a:t>
            </a:r>
            <a:r>
              <a:rPr lang="en-US" sz="3200" b="1" dirty="0"/>
              <a:t>King” </a:t>
            </a:r>
            <a:r>
              <a:rPr lang="en-US" sz="3200" b="1" dirty="0" err="1"/>
              <a:t>Shaul</a:t>
            </a:r>
            <a:r>
              <a:rPr lang="en-US" sz="3200" dirty="0"/>
              <a:t> (Saul) because they demanded one (Acts 13:21)         – </a:t>
            </a:r>
            <a:r>
              <a:rPr lang="en-US" sz="3200" u="sng" dirty="0"/>
              <a:t>1 SAMUEL</a:t>
            </a:r>
          </a:p>
          <a:p>
            <a:pPr lvl="0"/>
            <a:r>
              <a:rPr lang="en-US" sz="3200" b="1" dirty="0"/>
              <a:t>God</a:t>
            </a:r>
            <a:r>
              <a:rPr lang="en-US" sz="3200" dirty="0"/>
              <a:t> </a:t>
            </a:r>
            <a:r>
              <a:rPr lang="en-US" sz="3200" b="1" dirty="0"/>
              <a:t>removed</a:t>
            </a:r>
            <a:r>
              <a:rPr lang="en-US" sz="3200" dirty="0"/>
              <a:t> that king </a:t>
            </a:r>
            <a:r>
              <a:rPr lang="en-US" sz="3200" b="1" dirty="0"/>
              <a:t>and gave</a:t>
            </a:r>
            <a:r>
              <a:rPr lang="en-US" sz="3200" dirty="0"/>
              <a:t> them </a:t>
            </a:r>
            <a:r>
              <a:rPr lang="en-US" sz="3200" b="1" dirty="0"/>
              <a:t>King David </a:t>
            </a:r>
            <a:r>
              <a:rPr lang="en-US" sz="3200" dirty="0"/>
              <a:t>who was more faithful to God (Acts 13:22)         – </a:t>
            </a:r>
            <a:r>
              <a:rPr lang="en-US" sz="3200" u="sng" dirty="0"/>
              <a:t>1 &amp; 2 SAMUEL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9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GOD’S HISTORY/STORY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God</a:t>
            </a:r>
            <a:r>
              <a:rPr lang="en-US" sz="3200" dirty="0"/>
              <a:t> </a:t>
            </a:r>
            <a:r>
              <a:rPr lang="en-US" sz="3200" b="1" dirty="0"/>
              <a:t>promised David</a:t>
            </a:r>
            <a:r>
              <a:rPr lang="en-US" sz="3200" dirty="0"/>
              <a:t> that he would </a:t>
            </a:r>
            <a:r>
              <a:rPr lang="en-US" sz="3200" b="1" dirty="0"/>
              <a:t>send a Savior </a:t>
            </a:r>
            <a:r>
              <a:rPr lang="en-US" sz="3200" dirty="0"/>
              <a:t>for Israel from </a:t>
            </a:r>
            <a:r>
              <a:rPr lang="en-US" sz="3200" b="1" dirty="0"/>
              <a:t>David’s descendants</a:t>
            </a:r>
            <a:r>
              <a:rPr lang="en-US" sz="3200" dirty="0"/>
              <a:t> – (Acts 13:23a)    - </a:t>
            </a:r>
            <a:r>
              <a:rPr lang="en-US" sz="3200" u="sng" dirty="0"/>
              <a:t>REST OF THE OT</a:t>
            </a:r>
          </a:p>
          <a:p>
            <a:pPr lvl="0"/>
            <a:r>
              <a:rPr lang="en-US" sz="3200" b="1" dirty="0"/>
              <a:t>God kept this promise in JESUS </a:t>
            </a:r>
            <a:r>
              <a:rPr lang="en-US" sz="3200" dirty="0"/>
              <a:t>in our time</a:t>
            </a:r>
            <a:r>
              <a:rPr lang="en-US" sz="3200" b="1" dirty="0"/>
              <a:t>– </a:t>
            </a:r>
            <a:r>
              <a:rPr lang="en-US" sz="3200" dirty="0"/>
              <a:t>(Acts 13:23b)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dirty="0"/>
              <a:t>                 – </a:t>
            </a:r>
            <a:r>
              <a:rPr lang="en-US" sz="3200" u="sng" dirty="0"/>
              <a:t>4 GOSPELS</a:t>
            </a:r>
          </a:p>
          <a:p>
            <a:pPr lvl="0"/>
            <a:r>
              <a:rPr lang="en-US" sz="3200" b="1" dirty="0"/>
              <a:t>God sent John the Baptist</a:t>
            </a:r>
            <a:r>
              <a:rPr lang="en-US" sz="3200" dirty="0"/>
              <a:t> to prepare the way for Jesus in our time (Acts 13:24-25)                – </a:t>
            </a:r>
            <a:r>
              <a:rPr lang="en-US" sz="3200" u="sng" dirty="0"/>
              <a:t>4 GOSPELS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15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GOD’S HISTORY/STORY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Brothers</a:t>
            </a:r>
            <a:r>
              <a:rPr lang="en-US" sz="3200" dirty="0"/>
              <a:t>: Jews or God fearing Gentiles – </a:t>
            </a:r>
            <a:r>
              <a:rPr lang="en-US" sz="3200" b="1" dirty="0"/>
              <a:t>God’s gift</a:t>
            </a:r>
            <a:r>
              <a:rPr lang="en-US" sz="3200" dirty="0"/>
              <a:t> of Salvation through Jesus is </a:t>
            </a:r>
            <a:r>
              <a:rPr lang="en-US" sz="3200" b="1" dirty="0"/>
              <a:t>for you</a:t>
            </a:r>
            <a:r>
              <a:rPr lang="en-US" sz="3200" dirty="0"/>
              <a:t> (Acts 13:26)                                – </a:t>
            </a:r>
            <a:r>
              <a:rPr lang="en-US" sz="3200" u="sng" dirty="0"/>
              <a:t>ACTS</a:t>
            </a:r>
            <a:r>
              <a:rPr lang="en-US" sz="3200" dirty="0"/>
              <a:t> &amp; rest of NT including “</a:t>
            </a:r>
            <a:r>
              <a:rPr lang="en-US" sz="3200" u="sng" dirty="0"/>
              <a:t>GALATIANS</a:t>
            </a:r>
            <a:r>
              <a:rPr lang="en-US" sz="3200" dirty="0"/>
              <a:t>”</a:t>
            </a:r>
          </a:p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b="1" dirty="0"/>
              <a:t>It is True </a:t>
            </a:r>
            <a:r>
              <a:rPr lang="en-US" sz="3200" dirty="0"/>
              <a:t>– many of our </a:t>
            </a:r>
            <a:r>
              <a:rPr lang="en-US" sz="3200" b="1" dirty="0"/>
              <a:t>Jewish leaders (my friends &amp; me)</a:t>
            </a:r>
            <a:r>
              <a:rPr lang="en-US" sz="3200" dirty="0"/>
              <a:t> ignored the prophets that they read every week in our worship services – and ARE MISSING WHAT GOD IS DOING, and fulfilled those prophecies by encouraging the Romans to </a:t>
            </a:r>
            <a:r>
              <a:rPr lang="en-US" sz="3200" b="1" dirty="0"/>
              <a:t>execute  JESUS</a:t>
            </a:r>
            <a:r>
              <a:rPr lang="en-US" sz="3200" dirty="0"/>
              <a:t>  (Acts 13:27-29)        - </a:t>
            </a:r>
            <a:r>
              <a:rPr lang="en-US" sz="3200" u="sng" dirty="0"/>
              <a:t>4 GOSPELS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1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7A1D-2208-4EB5-B861-FA497A9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GOD’S HISTORY/STORY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590-222D-42DD-9FEB-700AD0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u="sng" dirty="0"/>
              <a:t>BUT GOD</a:t>
            </a:r>
            <a:r>
              <a:rPr lang="en-US" sz="3200" dirty="0"/>
              <a:t> – </a:t>
            </a:r>
            <a:r>
              <a:rPr lang="en-US" sz="3200" b="1" dirty="0"/>
              <a:t>raised Jesus </a:t>
            </a:r>
            <a:r>
              <a:rPr lang="en-US" sz="3200" dirty="0"/>
              <a:t>from death – many of his followers </a:t>
            </a:r>
            <a:r>
              <a:rPr lang="en-US" sz="3200" b="1" u="sng" dirty="0"/>
              <a:t>saw him</a:t>
            </a:r>
            <a:r>
              <a:rPr lang="en-US" sz="3200" u="sng" dirty="0"/>
              <a:t> </a:t>
            </a:r>
            <a:r>
              <a:rPr lang="en-US" sz="3200" dirty="0"/>
              <a:t>(Acts 13:30-31)            – </a:t>
            </a:r>
            <a:r>
              <a:rPr lang="en-US" sz="3200" u="sng" dirty="0"/>
              <a:t>4 GOSPELS,     ACTS,                  1 CORINTHIANS,   1 JOHN,  etc.</a:t>
            </a:r>
          </a:p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b="1" u="sng" dirty="0"/>
              <a:t>AND GOD </a:t>
            </a:r>
            <a:r>
              <a:rPr lang="en-US" sz="3200" dirty="0"/>
              <a:t>– has </a:t>
            </a:r>
            <a:r>
              <a:rPr lang="en-US" sz="3200" b="1" dirty="0"/>
              <a:t>enthroned Jesus </a:t>
            </a:r>
            <a:r>
              <a:rPr lang="en-US" sz="3200" dirty="0"/>
              <a:t>over history just as God promised in the OT – Psalm 2 “You are my Son…rule the nations” - for example. (Acts 13:32-37)     – </a:t>
            </a:r>
            <a:r>
              <a:rPr lang="en-US" sz="3200" u="sng" dirty="0"/>
              <a:t>entire 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87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3BD8-B684-4EEC-AD37-B39D2647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SUMMARIZING GOD’S HISTORY/STORY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ED21-C5AF-46FB-BAAB-AB57594A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GOD </a:t>
            </a:r>
            <a:r>
              <a:rPr lang="en-US" sz="3200" b="1" u="sng" dirty="0"/>
              <a:t>INVITES YOU</a:t>
            </a:r>
            <a:r>
              <a:rPr lang="en-US" sz="3200" u="sng" dirty="0"/>
              <a:t> </a:t>
            </a:r>
            <a:r>
              <a:rPr lang="en-US" sz="3200" b="1" dirty="0"/>
              <a:t>TO JOIN GOD’S GREAT HISTORY/STORY </a:t>
            </a:r>
            <a:r>
              <a:rPr lang="en-US" sz="3200" dirty="0"/>
              <a:t>and OFFERS YOU: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    </a:t>
            </a:r>
            <a:r>
              <a:rPr lang="en-US" sz="3200" b="1" dirty="0"/>
              <a:t>FORGIVENESS</a:t>
            </a:r>
            <a:r>
              <a:rPr lang="en-US" sz="3200" dirty="0"/>
              <a:t> FOR SINS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    </a:t>
            </a:r>
            <a:r>
              <a:rPr lang="en-US" sz="3200" b="1" dirty="0"/>
              <a:t>SALVATION</a:t>
            </a:r>
            <a:r>
              <a:rPr lang="en-US" sz="3200" dirty="0"/>
              <a:t> (rescue and wholeness)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    </a:t>
            </a:r>
            <a:r>
              <a:rPr lang="en-US" sz="3200" b="1" dirty="0"/>
              <a:t>a RIGHT-RELATIONSHIP</a:t>
            </a:r>
            <a:r>
              <a:rPr lang="en-US" sz="3200" dirty="0"/>
              <a:t> WITH GOD (justified) that goes beyond  what God offered in the Torah - in the areas the Torah was never able to offer it</a:t>
            </a:r>
          </a:p>
          <a:p>
            <a:pPr marL="0" indent="0">
              <a:buNone/>
            </a:pPr>
            <a:r>
              <a:rPr lang="en-US" dirty="0"/>
              <a:t>                              (Acts 13:38-39)             – </a:t>
            </a:r>
            <a:r>
              <a:rPr lang="en-US" u="sng" dirty="0"/>
              <a:t>ENTIRE 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69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EEA5-DEBD-41D9-BA5F-68E6D24A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SUMMARIZING GOD’S HISTORY/STORY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DC5B-00CD-4B3C-8239-F7C15E6DF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BE SURE YOU </a:t>
            </a:r>
            <a:r>
              <a:rPr lang="en-US" sz="3600" b="1" dirty="0"/>
              <a:t>DON’T MISS OUT!</a:t>
            </a:r>
            <a:r>
              <a:rPr lang="en-US" sz="3600" dirty="0"/>
              <a:t>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(Acts 13:40-41)                                         – </a:t>
            </a:r>
            <a:r>
              <a:rPr lang="en-US" u="sng" dirty="0"/>
              <a:t>ENTIRE 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19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CF75-E8BC-4BA0-9E9D-A3031DE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COMMUNION INVITATION </a:t>
            </a:r>
            <a:r>
              <a:rPr lang="en-US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29ED-4F1A-4CE1-A4D2-F7ABEB128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b="1" u="sng" dirty="0"/>
              <a:t>All</a:t>
            </a:r>
            <a:r>
              <a:rPr lang="en-US" sz="3200" dirty="0"/>
              <a:t> who wish to draw closer to Jesus are </a:t>
            </a:r>
            <a:r>
              <a:rPr lang="en-US" sz="3200" b="1" u="sng" dirty="0"/>
              <a:t>welcome to Jesus’ Table</a:t>
            </a:r>
            <a:r>
              <a:rPr lang="en-US" sz="3200" dirty="0"/>
              <a:t> – as both Acts and Galatians proclaim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lvl="0"/>
            <a:r>
              <a:rPr lang="en-US" sz="3200" b="1" u="sng" dirty="0"/>
              <a:t>YOU are invited</a:t>
            </a:r>
            <a:r>
              <a:rPr lang="en-US" sz="3200" dirty="0"/>
              <a:t> to </a:t>
            </a:r>
            <a:r>
              <a:rPr lang="en-US" sz="3200" b="1" u="sng" dirty="0"/>
              <a:t>GOD’S GIFTS</a:t>
            </a:r>
            <a:r>
              <a:rPr lang="en-US" sz="3200" dirty="0"/>
              <a:t> of </a:t>
            </a:r>
            <a:r>
              <a:rPr lang="en-US" sz="3200" b="1" dirty="0"/>
              <a:t>FORGIVENESS, SALVATION, and a RIGHT RELATIONSHIP</a:t>
            </a:r>
            <a:r>
              <a:rPr lang="en-US" sz="3200" dirty="0"/>
              <a:t> with GOD through JESUS</a:t>
            </a:r>
          </a:p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b="1" dirty="0"/>
              <a:t>You Do NOT WANT TO MISS these Gifts </a:t>
            </a:r>
            <a:r>
              <a:rPr lang="en-US" sz="3200" dirty="0"/>
              <a:t>God offers through </a:t>
            </a:r>
            <a:r>
              <a:rPr lang="en-US" sz="3200" b="1" dirty="0"/>
              <a:t>JESUS</a:t>
            </a: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6631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CF75-E8BC-4BA0-9E9D-A3031DE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COMMUNION INVITATION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29ED-4F1A-4CE1-A4D2-F7ABEB128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Let’s pray that </a:t>
            </a:r>
            <a:r>
              <a:rPr lang="en-US" sz="3200" u="sng" dirty="0"/>
              <a:t>New Covenant Fellowship</a:t>
            </a:r>
            <a:r>
              <a:rPr lang="en-US" sz="3200" dirty="0"/>
              <a:t>, and </a:t>
            </a:r>
            <a:r>
              <a:rPr lang="en-US" sz="3200" u="sng" dirty="0"/>
              <a:t>each of us</a:t>
            </a:r>
            <a:r>
              <a:rPr lang="en-US" sz="3200" dirty="0"/>
              <a:t> personally, will be </a:t>
            </a:r>
            <a:r>
              <a:rPr lang="en-US" sz="3200" b="1" dirty="0"/>
              <a:t>God’s Story and God’s Bridge in our time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lvl="0"/>
            <a:r>
              <a:rPr lang="en-US" sz="3200" b="1" dirty="0"/>
              <a:t>Let’s </a:t>
            </a:r>
            <a:r>
              <a:rPr lang="en-US" sz="3200" b="1" u="sng" dirty="0"/>
              <a:t>unashamedly go out to be a part</a:t>
            </a:r>
            <a:r>
              <a:rPr lang="en-US" sz="3200" b="1" dirty="0"/>
              <a:t> of the story God is writing in human history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75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14EC-E1D9-4DB7-A8F7-1F99B293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Prep</a:t>
            </a:r>
            <a:r>
              <a:rPr lang="en-US" dirty="0"/>
              <a:t> for the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“Journey” Sermon </a:t>
            </a:r>
            <a:r>
              <a:rPr lang="en-US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0992-0ABD-4A65-97E1-3902B22B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-Saul ends up </a:t>
            </a:r>
            <a:r>
              <a:rPr lang="en-US" sz="3200" b="1" dirty="0"/>
              <a:t>ISOLATED</a:t>
            </a:r>
            <a:r>
              <a:rPr lang="en-US" sz="3200" dirty="0"/>
              <a:t> - 10 years mostly in Tarsus (Acts 9-11)</a:t>
            </a:r>
          </a:p>
          <a:p>
            <a:pPr marL="0" indent="0">
              <a:buNone/>
            </a:pPr>
            <a:r>
              <a:rPr lang="en-US" sz="3200" dirty="0"/>
              <a:t>-</a:t>
            </a:r>
            <a:r>
              <a:rPr lang="en-US" sz="3200" b="1" dirty="0"/>
              <a:t>Antioch</a:t>
            </a:r>
            <a:r>
              <a:rPr lang="en-US" sz="3200" dirty="0"/>
              <a:t> – Empire’s 3</a:t>
            </a:r>
            <a:r>
              <a:rPr lang="en-US" sz="3200" baseline="30000" dirty="0"/>
              <a:t>rd</a:t>
            </a:r>
            <a:r>
              <a:rPr lang="en-US" sz="3200" dirty="0"/>
              <a:t> largest city and a colony – becomes the site of 1</a:t>
            </a:r>
            <a:r>
              <a:rPr lang="en-US" sz="3200" baseline="30000" dirty="0"/>
              <a:t>st</a:t>
            </a:r>
            <a:r>
              <a:rPr lang="en-US" sz="3200" dirty="0"/>
              <a:t> truly multi-cultural church (</a:t>
            </a:r>
            <a:r>
              <a:rPr lang="en-US" sz="3200" u="sng" dirty="0"/>
              <a:t>Acts 11-13</a:t>
            </a:r>
            <a:r>
              <a:rPr lang="en-US" sz="3200" dirty="0"/>
              <a:t>). A Roman “</a:t>
            </a:r>
            <a:r>
              <a:rPr lang="en-US" sz="3200" b="1" dirty="0"/>
              <a:t>BRIDGE” city </a:t>
            </a:r>
            <a:r>
              <a:rPr lang="en-US" sz="3200" dirty="0"/>
              <a:t>from West to East</a:t>
            </a:r>
          </a:p>
          <a:p>
            <a:pPr marL="0" indent="0">
              <a:buNone/>
            </a:pPr>
            <a:r>
              <a:rPr lang="en-US" sz="3200" dirty="0"/>
              <a:t>-</a:t>
            </a:r>
            <a:r>
              <a:rPr lang="en-US" sz="3200" b="1" dirty="0"/>
              <a:t>Barnabas</a:t>
            </a:r>
            <a:r>
              <a:rPr lang="en-US" sz="3200" dirty="0"/>
              <a:t> decides knows whose </a:t>
            </a:r>
            <a:r>
              <a:rPr lang="en-US" sz="3200" b="1" u="sng" dirty="0"/>
              <a:t>help</a:t>
            </a:r>
            <a:r>
              <a:rPr lang="en-US" sz="3200" dirty="0"/>
              <a:t> he needs – </a:t>
            </a:r>
            <a:r>
              <a:rPr lang="en-US" sz="3200" b="1" dirty="0"/>
              <a:t>SAUL</a:t>
            </a:r>
            <a:r>
              <a:rPr lang="en-US" sz="3200" dirty="0"/>
              <a:t> of Tarsus – Acts 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14EC-E1D9-4DB7-A8F7-1F99B293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Prep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“Journey” Sermon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0992-0ABD-4A65-97E1-3902B22B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-Together – Barnabas and Saul carry a </a:t>
            </a:r>
            <a:r>
              <a:rPr lang="en-US" sz="3200" b="1" dirty="0"/>
              <a:t>large financial gift from Antioch </a:t>
            </a:r>
            <a:r>
              <a:rPr lang="en-US" sz="3200" dirty="0"/>
              <a:t>to Jerusalem during a major famine – Acts 11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-ANTIOCH  is becoming the </a:t>
            </a:r>
            <a:r>
              <a:rPr lang="en-US" sz="3200" b="1" dirty="0"/>
              <a:t>“BRIDGE” Church </a:t>
            </a:r>
            <a:r>
              <a:rPr lang="en-US" sz="3200" dirty="0"/>
              <a:t>(Acts 11-13)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Tx/>
              <a:buChar char="-"/>
            </a:pPr>
            <a:r>
              <a:rPr lang="en-US" sz="3200" dirty="0"/>
              <a:t>A </a:t>
            </a:r>
            <a:r>
              <a:rPr lang="en-US" sz="3200" b="1" dirty="0"/>
              <a:t>multi-cultural and multi-ethnic Leadership Team </a:t>
            </a:r>
            <a:r>
              <a:rPr lang="en-US" sz="3200" dirty="0"/>
              <a:t>is formed in Antioch (Acts 13:1-3).       - </a:t>
            </a:r>
            <a:r>
              <a:rPr lang="en-US" sz="3200" u="sng" dirty="0"/>
              <a:t>GOD’S DIVERSITY in JESUS!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9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BAFA-B3A6-4AAD-9ABA-927B6A5B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PREP      -    Acts 13:1-3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9793-3A2B-4925-A04D-2D6F6137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aseline="30000" dirty="0"/>
              <a:t>1</a:t>
            </a:r>
            <a:r>
              <a:rPr lang="en-US" sz="3200" dirty="0"/>
              <a:t>In the church at Antioch there were prophets and teachers: Barnabas, Simeon called Niger, Lucius of Cyrene, Manaen (who had been brought up with Herod the tetrarch) and Saul. </a:t>
            </a:r>
            <a:r>
              <a:rPr lang="en-US" sz="3200" baseline="30000" dirty="0"/>
              <a:t>2</a:t>
            </a:r>
            <a:r>
              <a:rPr lang="en-US" sz="3200" dirty="0"/>
              <a:t>While they were worshiping the Lord and fasting, the Holy Spirit said, “Set apart for me Barnabas and Saul for the work to which I have called them.” </a:t>
            </a:r>
            <a:r>
              <a:rPr lang="en-US" sz="3200" baseline="30000" dirty="0"/>
              <a:t>3</a:t>
            </a:r>
            <a:r>
              <a:rPr lang="en-US" sz="3200" dirty="0"/>
              <a:t>So after they had fasted and prayed, they placed their hands on them and sent them off.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9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14EC-E1D9-4DB7-A8F7-1F99B293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Prep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“Journey” Sermon (3)</a:t>
            </a:r>
            <a:br>
              <a:rPr lang="en-US" dirty="0"/>
            </a:br>
            <a:r>
              <a:rPr lang="en-US" dirty="0"/>
              <a:t>THE LEADERSHIP TEAM – COMPOSITION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0992-0ABD-4A65-97E1-3902B22B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Barnabas</a:t>
            </a:r>
            <a:r>
              <a:rPr lang="en-US" sz="3200" dirty="0"/>
              <a:t> – a </a:t>
            </a:r>
            <a:r>
              <a:rPr lang="en-US" sz="3200" u="sng" dirty="0"/>
              <a:t>Jew from Cyprus</a:t>
            </a:r>
            <a:r>
              <a:rPr lang="en-US" sz="3200" dirty="0"/>
              <a:t> (4:36) which was very Hellenized and Romanized.   Still uses his </a:t>
            </a:r>
            <a:r>
              <a:rPr lang="en-US" sz="3200" b="1" dirty="0"/>
              <a:t>Jewish name</a:t>
            </a:r>
            <a:r>
              <a:rPr lang="en-US" sz="3200" dirty="0"/>
              <a:t>.    </a:t>
            </a:r>
          </a:p>
          <a:p>
            <a:pPr lvl="0"/>
            <a:r>
              <a:rPr lang="en-US" sz="3200" b="1" dirty="0"/>
              <a:t>Simeon</a:t>
            </a:r>
            <a:r>
              <a:rPr lang="en-US" sz="3200" dirty="0"/>
              <a:t> - who is called “</a:t>
            </a:r>
            <a:r>
              <a:rPr lang="en-US" sz="3200" b="1" dirty="0"/>
              <a:t>Niger</a:t>
            </a:r>
            <a:r>
              <a:rPr lang="en-US" sz="3200" dirty="0"/>
              <a:t>” – “Blacky”  a </a:t>
            </a:r>
            <a:r>
              <a:rPr lang="en-US" sz="3200" u="sng" dirty="0"/>
              <a:t>Latin nickname</a:t>
            </a:r>
            <a:r>
              <a:rPr lang="en-US" sz="3200" dirty="0"/>
              <a:t>.  Uses both his </a:t>
            </a:r>
            <a:r>
              <a:rPr lang="en-US" sz="3200" u="sng" dirty="0"/>
              <a:t>Jewish name</a:t>
            </a:r>
            <a:r>
              <a:rPr lang="en-US" sz="3200" dirty="0"/>
              <a:t>, and his Roman/Latin nickname which probably describes his </a:t>
            </a:r>
            <a:r>
              <a:rPr lang="en-US" sz="3200" u="sng" dirty="0"/>
              <a:t>skin color “Blacky</a:t>
            </a:r>
            <a:r>
              <a:rPr lang="en-US" sz="3200" dirty="0"/>
              <a:t>.”</a:t>
            </a:r>
          </a:p>
          <a:p>
            <a:pPr lvl="0"/>
            <a:r>
              <a:rPr lang="en-US" sz="3200" b="1" dirty="0"/>
              <a:t>Lucius</a:t>
            </a:r>
            <a:r>
              <a:rPr lang="en-US" sz="3200" dirty="0"/>
              <a:t> – uses his </a:t>
            </a:r>
            <a:r>
              <a:rPr lang="en-US" sz="3200" b="1" dirty="0"/>
              <a:t>Latin (Roman) name</a:t>
            </a:r>
            <a:r>
              <a:rPr lang="en-US" sz="3200" dirty="0"/>
              <a:t> - is from </a:t>
            </a:r>
            <a:r>
              <a:rPr lang="en-US" sz="3200" u="sng" dirty="0"/>
              <a:t>Cyrene</a:t>
            </a:r>
            <a:r>
              <a:rPr lang="en-US" sz="3200" dirty="0"/>
              <a:t> which has usually been located in Africa  - probably also </a:t>
            </a:r>
            <a:r>
              <a:rPr lang="en-US" sz="3200" b="1" dirty="0"/>
              <a:t>black African</a:t>
            </a:r>
            <a:r>
              <a:rPr lang="en-US" sz="3200" dirty="0"/>
              <a:t> (and perhaps a Roman citizen?)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2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14EC-E1D9-4DB7-A8F7-1F99B293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Prep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“Journey” Sermon (4)</a:t>
            </a:r>
            <a:br>
              <a:rPr lang="en-US" dirty="0"/>
            </a:br>
            <a:r>
              <a:rPr lang="en-US" dirty="0"/>
              <a:t>THE LEADERSHIP TEAM – COMPOSITION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0992-0ABD-4A65-97E1-3902B22B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Manaen</a:t>
            </a:r>
            <a:r>
              <a:rPr lang="en-US" sz="3200" dirty="0"/>
              <a:t> who was </a:t>
            </a:r>
            <a:r>
              <a:rPr lang="en-US" sz="3200" u="sng" dirty="0"/>
              <a:t>raised</a:t>
            </a:r>
            <a:r>
              <a:rPr lang="en-US" sz="3200" dirty="0"/>
              <a:t> in the extended household of a very </a:t>
            </a:r>
            <a:r>
              <a:rPr lang="en-US" sz="3200" u="sng" dirty="0"/>
              <a:t>wealthy and powerful half Arab, half Jewish, culturally Roman family </a:t>
            </a:r>
            <a:r>
              <a:rPr lang="en-US" sz="3200" dirty="0"/>
              <a:t>– “the </a:t>
            </a:r>
            <a:r>
              <a:rPr lang="en-US" sz="3200" dirty="0" err="1"/>
              <a:t>Herods</a:t>
            </a:r>
            <a:r>
              <a:rPr lang="en-US" sz="3200" dirty="0"/>
              <a:t>”   </a:t>
            </a:r>
          </a:p>
          <a:p>
            <a:pPr marL="0" lvl="0" indent="0">
              <a:buNone/>
            </a:pPr>
            <a:r>
              <a:rPr lang="en-US" sz="3200" dirty="0"/>
              <a:t>         </a:t>
            </a:r>
          </a:p>
          <a:p>
            <a:pPr lvl="0"/>
            <a:r>
              <a:rPr lang="en-US" sz="3200" b="1" dirty="0"/>
              <a:t>Saul</a:t>
            </a:r>
            <a:r>
              <a:rPr lang="en-US" sz="3200" dirty="0"/>
              <a:t> – still at this point using his </a:t>
            </a:r>
            <a:r>
              <a:rPr lang="en-US" sz="3200" u="sng" dirty="0"/>
              <a:t>Jewish name </a:t>
            </a:r>
            <a:r>
              <a:rPr lang="en-US" sz="3200" dirty="0"/>
              <a:t>– a privileged </a:t>
            </a:r>
            <a:r>
              <a:rPr lang="en-US" sz="3200" u="sng" dirty="0"/>
              <a:t>Roman citizen</a:t>
            </a:r>
            <a:r>
              <a:rPr lang="en-US" sz="3200" dirty="0"/>
              <a:t> - a former </a:t>
            </a:r>
            <a:r>
              <a:rPr lang="en-US" sz="3200" u="sng" dirty="0"/>
              <a:t>Pharisee</a:t>
            </a:r>
            <a:r>
              <a:rPr lang="en-US" sz="3200" dirty="0"/>
              <a:t> from a fairly </a:t>
            </a:r>
            <a:r>
              <a:rPr lang="en-US" sz="3200" u="sng" dirty="0"/>
              <a:t>well off</a:t>
            </a:r>
            <a:r>
              <a:rPr lang="en-US" sz="3200" dirty="0"/>
              <a:t>, </a:t>
            </a:r>
            <a:r>
              <a:rPr lang="en-US" sz="3200" u="sng" dirty="0"/>
              <a:t>educated</a:t>
            </a:r>
            <a:r>
              <a:rPr lang="en-US" sz="3200" dirty="0"/>
              <a:t>, </a:t>
            </a:r>
            <a:r>
              <a:rPr lang="en-US" sz="3200" u="sng" dirty="0"/>
              <a:t>strongly Jewish </a:t>
            </a:r>
            <a:r>
              <a:rPr lang="en-US" sz="3200" dirty="0"/>
              <a:t>family who lived in a city that was partially Roman and partially middle eastern Gentile.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1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14EC-E1D9-4DB7-A8F7-1F99B293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Prep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“Journey” Sermon (5)</a:t>
            </a:r>
            <a:br>
              <a:rPr lang="en-US" dirty="0"/>
            </a:br>
            <a:r>
              <a:rPr lang="en-US" dirty="0"/>
              <a:t>THE LEADERSHIP TEAM – </a:t>
            </a:r>
            <a:r>
              <a:rPr lang="en-US" b="1" u="sng" dirty="0"/>
              <a:t>MEETINGS</a:t>
            </a:r>
            <a:r>
              <a:rPr lang="en-US" dirty="0"/>
              <a:t> – Acts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0992-0ABD-4A65-97E1-3902B22B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u="sng" dirty="0"/>
              <a:t>Send money </a:t>
            </a:r>
            <a:r>
              <a:rPr lang="en-US" sz="3200" dirty="0"/>
              <a:t>to Jerusalem (Acts 11)</a:t>
            </a:r>
          </a:p>
          <a:p>
            <a:pPr>
              <a:buFontTx/>
              <a:buChar char="-"/>
            </a:pPr>
            <a:r>
              <a:rPr lang="en-US" sz="3200" u="sng" dirty="0"/>
              <a:t>worship, fast and pray</a:t>
            </a:r>
          </a:p>
          <a:p>
            <a:pPr>
              <a:buFontTx/>
              <a:buChar char="-"/>
            </a:pPr>
            <a:r>
              <a:rPr lang="en-US" sz="3200" dirty="0"/>
              <a:t>Respond to prophetic input of </a:t>
            </a:r>
            <a:r>
              <a:rPr lang="en-US" sz="3200" u="sng" dirty="0"/>
              <a:t>Holy Spirit &amp; “laid hands”</a:t>
            </a:r>
          </a:p>
          <a:p>
            <a:pPr>
              <a:buFontTx/>
              <a:buChar char="-"/>
            </a:pPr>
            <a:r>
              <a:rPr lang="en-US" sz="3200" u="sng" dirty="0"/>
              <a:t>Send</a:t>
            </a:r>
            <a:r>
              <a:rPr lang="en-US" sz="3200" dirty="0"/>
              <a:t> Barnabas and Saul off to other Roman cities to preach</a:t>
            </a:r>
          </a:p>
          <a:p>
            <a:pPr lvl="1">
              <a:buFontTx/>
              <a:buChar char="-"/>
            </a:pPr>
            <a:r>
              <a:rPr lang="en-US" sz="3200" dirty="0"/>
              <a:t>Barnabas home of </a:t>
            </a:r>
            <a:r>
              <a:rPr lang="en-US" sz="3200" u="sng" dirty="0"/>
              <a:t>Cyprus</a:t>
            </a:r>
            <a:r>
              <a:rPr lang="en-US" sz="3200" dirty="0"/>
              <a:t> (</a:t>
            </a:r>
            <a:r>
              <a:rPr lang="en-US" sz="3200" dirty="0" err="1"/>
              <a:t>Shaul</a:t>
            </a:r>
            <a:r>
              <a:rPr lang="en-US" sz="3200" dirty="0"/>
              <a:t> becomes Paulus)</a:t>
            </a:r>
          </a:p>
          <a:p>
            <a:pPr lvl="1">
              <a:buFontTx/>
              <a:buChar char="-"/>
            </a:pPr>
            <a:r>
              <a:rPr lang="en-US" sz="3200" dirty="0"/>
              <a:t>Then </a:t>
            </a:r>
            <a:r>
              <a:rPr lang="en-US" sz="3200" u="sng" dirty="0" err="1"/>
              <a:t>Psidian</a:t>
            </a:r>
            <a:r>
              <a:rPr lang="en-US" sz="3200" u="sng" dirty="0"/>
              <a:t> Antioch</a:t>
            </a:r>
            <a:r>
              <a:rPr lang="en-US" sz="3200" dirty="0"/>
              <a:t> in Roman Province of </a:t>
            </a:r>
            <a:r>
              <a:rPr lang="en-US" sz="3200" b="1" i="1" u="sng" dirty="0"/>
              <a:t>Galatia</a:t>
            </a:r>
          </a:p>
          <a:p>
            <a:pPr marL="457200" lvl="1" indent="0">
              <a:buNone/>
            </a:pPr>
            <a:endParaRPr lang="en-US" sz="3200" b="1" dirty="0"/>
          </a:p>
          <a:p>
            <a:pPr marL="457200" lvl="1" indent="0">
              <a:buNone/>
            </a:pPr>
            <a:r>
              <a:rPr lang="en-US" sz="3200" b="1" dirty="0"/>
              <a:t>                  GOD’S ONENESS in JESUS</a:t>
            </a:r>
          </a:p>
        </p:txBody>
      </p:sp>
    </p:spTree>
    <p:extLst>
      <p:ext uri="{BB962C8B-B14F-4D97-AF65-F5344CB8AC3E}">
        <p14:creationId xmlns:p14="http://schemas.microsoft.com/office/powerpoint/2010/main" val="21629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00F5-A080-400D-94CF-09943C13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– </a:t>
            </a:r>
            <a:r>
              <a:rPr lang="en-US" u="sng" dirty="0"/>
              <a:t>PAUL’S 1</a:t>
            </a:r>
            <a:r>
              <a:rPr lang="en-US" u="sng" baseline="30000" dirty="0"/>
              <a:t>st</a:t>
            </a:r>
            <a:r>
              <a:rPr lang="en-US" u="sng" dirty="0"/>
              <a:t> “JOURNEY” Sermon</a:t>
            </a:r>
            <a:br>
              <a:rPr lang="en-US" dirty="0"/>
            </a:br>
            <a:r>
              <a:rPr lang="en-US" dirty="0"/>
              <a:t>Acts 13:16-41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F0B0-76C0-48F1-9F94-CE7F18D1C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Will it be a </a:t>
            </a:r>
            <a:r>
              <a:rPr lang="en-US" sz="3200" u="sng" dirty="0"/>
              <a:t>diverse philosophical </a:t>
            </a:r>
            <a:r>
              <a:rPr lang="en-US" sz="3200" dirty="0"/>
              <a:t>theology?</a:t>
            </a:r>
          </a:p>
          <a:p>
            <a:r>
              <a:rPr lang="en-US" sz="3200" dirty="0"/>
              <a:t>Will it be </a:t>
            </a:r>
            <a:r>
              <a:rPr lang="en-US" sz="3200" u="sng" dirty="0"/>
              <a:t>complicated?</a:t>
            </a:r>
            <a:r>
              <a:rPr lang="en-US" sz="3200" dirty="0"/>
              <a:t>  People often think Paul is.</a:t>
            </a:r>
          </a:p>
          <a:p>
            <a:r>
              <a:rPr lang="en-US" sz="3200" dirty="0"/>
              <a:t>NO – it will be </a:t>
            </a:r>
            <a:r>
              <a:rPr lang="en-US" sz="3200" u="sng" dirty="0"/>
              <a:t>simple and straightforward </a:t>
            </a:r>
            <a:r>
              <a:rPr lang="en-US" sz="3200" dirty="0"/>
              <a:t>– </a:t>
            </a:r>
            <a:r>
              <a:rPr lang="en-US" sz="3200" b="1" u="sng" dirty="0"/>
              <a:t>GOD’S ONENESS</a:t>
            </a:r>
            <a:r>
              <a:rPr lang="en-US" sz="32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The </a:t>
            </a:r>
            <a:r>
              <a:rPr lang="en-US" sz="3200" b="1" dirty="0"/>
              <a:t>Meaning of Human History is GOD’S STORY</a:t>
            </a:r>
            <a:r>
              <a:rPr lang="en-US" sz="3200" dirty="0"/>
              <a:t> in 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Summarizing </a:t>
            </a:r>
            <a:r>
              <a:rPr lang="en-US" sz="3200" dirty="0"/>
              <a:t>that Story as God moves toward Jesus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You are Invited</a:t>
            </a:r>
            <a:r>
              <a:rPr lang="en-US" sz="3200" dirty="0"/>
              <a:t> to be a part of GOD’S GREAT HISTORY!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Don’t Miss it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8499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7C48-4F7B-4CEF-8390-6BC38842D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Acts 13:15-41 – </a:t>
            </a:r>
            <a:r>
              <a:rPr lang="en-US" u="sng" dirty="0"/>
              <a:t>Summary</a:t>
            </a:r>
            <a:r>
              <a:rPr lang="en-US" dirty="0"/>
              <a:t> (Luke) of a </a:t>
            </a:r>
            <a:r>
              <a:rPr lang="en-US" u="sng" dirty="0"/>
              <a:t>Summary</a:t>
            </a:r>
            <a:r>
              <a:rPr lang="en-US" dirty="0"/>
              <a:t> (Paul) which I (Ron) will now </a:t>
            </a:r>
            <a:r>
              <a:rPr lang="en-US" u="sng" dirty="0"/>
              <a:t>Summarize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67AC5-1FAC-43C6-88E2-5EE63128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aseline="30000" dirty="0"/>
              <a:t>15</a:t>
            </a:r>
            <a:r>
              <a:rPr lang="en-US" sz="3200" dirty="0"/>
              <a:t>After the reading from the Law and the Prophets, the synagogue rulers sent word to them, saying, “Brothers, if you have a message of encouragement for the people, please speak.”</a:t>
            </a:r>
          </a:p>
          <a:p>
            <a:pPr marL="0" indent="0">
              <a:buNone/>
            </a:pPr>
            <a:r>
              <a:rPr lang="en-US" sz="3200" dirty="0"/>
              <a:t>Standing up, Paul motioned with his hand and said: “Men of Israel and you Gentiles who worship God, listen to </a:t>
            </a:r>
            <a:r>
              <a:rPr lang="en-US" sz="3200"/>
              <a:t>me!...</a:t>
            </a:r>
            <a:r>
              <a:rPr lang="en-US" sz="3200" baseline="30000"/>
              <a:t> </a:t>
            </a:r>
            <a:r>
              <a:rPr lang="en-US" sz="3200" baseline="30000" dirty="0"/>
              <a:t>26</a:t>
            </a:r>
            <a:r>
              <a:rPr lang="en-US" sz="3200" dirty="0"/>
              <a:t>Brothers, children of Abraham, and you God–fearing Gentiles, it is to us that this message of salvation has been sent.”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b="1" dirty="0"/>
              <a:t>GOD’S ONENESS &amp; GOD’S DIVERSITY</a:t>
            </a:r>
            <a:r>
              <a:rPr lang="en-US" dirty="0"/>
              <a:t> – </a:t>
            </a:r>
            <a:r>
              <a:rPr lang="en-US" u="sng" dirty="0"/>
              <a:t>ALL</a:t>
            </a:r>
            <a:r>
              <a:rPr lang="en-US" dirty="0"/>
              <a:t> invited to </a:t>
            </a:r>
            <a:r>
              <a:rPr lang="en-US" u="sng" dirty="0"/>
              <a:t>ONE STORY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026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1245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INTER-TWINING of ACTS &amp; GALATIANS ACTS 13 – TODAY’S SCRIPTURE &amp; THEMES</vt:lpstr>
      <vt:lpstr>Prep for the 1st “Journey” Sermon (1)</vt:lpstr>
      <vt:lpstr>Prep for the 1st “Journey” Sermon (2)</vt:lpstr>
      <vt:lpstr>PREP      -    Acts 13:1-3</vt:lpstr>
      <vt:lpstr>Prep for the 1st “Journey” Sermon (3) THE LEADERSHIP TEAM – COMPOSITION (a)</vt:lpstr>
      <vt:lpstr>Prep for the 1st “Journey” Sermon (4) THE LEADERSHIP TEAM – COMPOSITION (b)</vt:lpstr>
      <vt:lpstr>Prep for the 1st “Journey” Sermon (5) THE LEADERSHIP TEAM – MEETINGS – Acts 13</vt:lpstr>
      <vt:lpstr>NOW – PAUL’S 1st “JOURNEY” Sermon Acts 13:16-41</vt:lpstr>
      <vt:lpstr>Acts 13:15-41 – Summary (Luke) of a Summary (Paul) which I (Ron) will now Summarize!</vt:lpstr>
      <vt:lpstr>SUMMARIZING GOD’S HISTORY/STORY SAUL’S 1st JOURNEY SERMON (1)</vt:lpstr>
      <vt:lpstr>SUMMARIZING GOD’S HISTORY/STORY (2)</vt:lpstr>
      <vt:lpstr>SUMMARIZING GOD’S HISTORY/STORY (3)</vt:lpstr>
      <vt:lpstr>SUMMARIZING GOD’S HISTORY/STORY (4)</vt:lpstr>
      <vt:lpstr>SUMMARIZING GOD’S HISTORY/STORY (5)</vt:lpstr>
      <vt:lpstr>SUMMARIZING GOD’S HISTORY/STORY (6)</vt:lpstr>
      <vt:lpstr> SUMMARIZING GOD’S HISTORY/STORY (7)</vt:lpstr>
      <vt:lpstr>SUMMARIZING GOD’S HISTORY/STORY (8)</vt:lpstr>
      <vt:lpstr>COMMUNION INVITATION (1)</vt:lpstr>
      <vt:lpstr>COMMUNION INVITATION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Simkins, Ronald Cyril</dc:creator>
  <cp:lastModifiedBy>Donna Simkins</cp:lastModifiedBy>
  <cp:revision>22</cp:revision>
  <dcterms:created xsi:type="dcterms:W3CDTF">2017-10-14T15:38:37Z</dcterms:created>
  <dcterms:modified xsi:type="dcterms:W3CDTF">2017-10-15T14:01:56Z</dcterms:modified>
</cp:coreProperties>
</file>