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/>
    <p:restoredTop sz="94678"/>
  </p:normalViewPr>
  <p:slideViewPr>
    <p:cSldViewPr snapToGrid="0" snapToObjects="1">
      <p:cViewPr varScale="1">
        <p:scale>
          <a:sx n="97" d="100"/>
          <a:sy n="97" d="100"/>
        </p:scale>
        <p:origin x="216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EA008-7634-B343-816B-B270BEAFECD5}" type="datetimeFigureOut">
              <a:rPr lang="en-US" smtClean="0"/>
              <a:t>3/14/18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941F-849A-8E4E-BDF1-2EEE3DA62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17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EA008-7634-B343-816B-B270BEAFECD5}" type="datetimeFigureOut">
              <a:rPr lang="en-US" smtClean="0"/>
              <a:t>3/14/18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941F-849A-8E4E-BDF1-2EEE3DA62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24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EA008-7634-B343-816B-B270BEAFECD5}" type="datetimeFigureOut">
              <a:rPr lang="en-US" smtClean="0"/>
              <a:t>3/14/18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941F-849A-8E4E-BDF1-2EEE3DA62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28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EA008-7634-B343-816B-B270BEAFECD5}" type="datetimeFigureOut">
              <a:rPr lang="en-US" smtClean="0"/>
              <a:t>3/14/18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941F-849A-8E4E-BDF1-2EEE3DA62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179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EA008-7634-B343-816B-B270BEAFECD5}" type="datetimeFigureOut">
              <a:rPr lang="en-US" smtClean="0"/>
              <a:t>3/14/18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941F-849A-8E4E-BDF1-2EEE3DA62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777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EA008-7634-B343-816B-B270BEAFECD5}" type="datetimeFigureOut">
              <a:rPr lang="en-US" smtClean="0"/>
              <a:t>3/14/18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941F-849A-8E4E-BDF1-2EEE3DA62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679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EA008-7634-B343-816B-B270BEAFECD5}" type="datetimeFigureOut">
              <a:rPr lang="en-US" smtClean="0"/>
              <a:t>3/14/18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941F-849A-8E4E-BDF1-2EEE3DA62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48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EA008-7634-B343-816B-B270BEAFECD5}" type="datetimeFigureOut">
              <a:rPr lang="en-US" smtClean="0"/>
              <a:t>3/14/18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941F-849A-8E4E-BDF1-2EEE3DA62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98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EA008-7634-B343-816B-B270BEAFECD5}" type="datetimeFigureOut">
              <a:rPr lang="en-US" smtClean="0"/>
              <a:t>3/14/18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941F-849A-8E4E-BDF1-2EEE3DA62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474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EA008-7634-B343-816B-B270BEAFECD5}" type="datetimeFigureOut">
              <a:rPr lang="en-US" smtClean="0"/>
              <a:t>3/14/18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941F-849A-8E4E-BDF1-2EEE3DA62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613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EA008-7634-B343-816B-B270BEAFECD5}" type="datetimeFigureOut">
              <a:rPr lang="en-US" smtClean="0"/>
              <a:t>3/14/18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941F-849A-8E4E-BDF1-2EEE3DA62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143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EA008-7634-B343-816B-B270BEAFECD5}" type="datetimeFigureOut">
              <a:rPr lang="en-US" smtClean="0"/>
              <a:t>3/14/18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1941F-849A-8E4E-BDF1-2EEE3DA62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2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3077" y="504092"/>
            <a:ext cx="11441723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020"/>
              </a:lnSpc>
            </a:pPr>
            <a:r>
              <a:rPr lang="en-US" sz="3600" spc="3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God of suffering and glory,</a:t>
            </a:r>
            <a:br>
              <a:rPr lang="en-US" sz="3600" spc="3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3600" spc="3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 Jesus the Messiah you reveal the way of life</a:t>
            </a:r>
            <a:br>
              <a:rPr lang="en-US" sz="3600" spc="3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3600" spc="3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through the path of obedience.</a:t>
            </a:r>
            <a:br>
              <a:rPr lang="en-US" sz="3600" spc="3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3600" spc="3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Inscribe your law in our hearts,</a:t>
            </a:r>
            <a:br>
              <a:rPr lang="en-US" sz="3600" spc="3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3600" spc="3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that in life we may not stray from you,</a:t>
            </a:r>
            <a:br>
              <a:rPr lang="en-US" sz="3600" spc="3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3600" spc="3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but may be your people. Amen.</a:t>
            </a:r>
            <a:endParaRPr lang="en-US" sz="3600" b="0" spc="300" dirty="0" smtClean="0">
              <a:solidFill>
                <a:schemeClr val="bg1"/>
              </a:solidFill>
              <a:effectLst/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3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new.covenant.fellowship.cu@gmail.com</dc:creator>
  <cp:lastModifiedBy>new.covenant.fellowship.cu@gmail.com</cp:lastModifiedBy>
  <cp:revision>1</cp:revision>
  <dcterms:created xsi:type="dcterms:W3CDTF">2018-03-14T23:09:50Z</dcterms:created>
  <dcterms:modified xsi:type="dcterms:W3CDTF">2018-03-14T23:12:54Z</dcterms:modified>
</cp:coreProperties>
</file>