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solidFill>
                <a:srgbClr val="D6D6D6"/>
              </a:solidFill>
              <a:prstDash val="solid"/>
              <a:miter lim="400000"/>
            </a:ln>
          </a:left>
          <a:right>
            <a:ln w="254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chemeClr val="accent1"/>
          </a:solidFill>
        </a:fill>
      </a:tcStyle>
    </a:firstCol>
    <a:lastRow>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25400" cap="flat">
              <a:solidFill>
                <a:srgbClr val="D6D7D6"/>
              </a:solidFill>
              <a:prstDash val="solid"/>
              <a:miter lim="400000"/>
            </a:ln>
          </a:top>
          <a:bottom>
            <a:ln w="12700" cap="flat">
              <a:solidFill>
                <a:srgbClr val="D6D6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32650"/>
          </a:solidFill>
        </a:fill>
      </a:tcStyle>
    </a:lastRow>
    <a:firstRow>
      <a:tcTxStyle b="on"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6D6"/>
              </a:solidFill>
              <a:prstDash val="solid"/>
              <a:miter lim="400000"/>
            </a:ln>
          </a:top>
          <a:bottom>
            <a:ln w="254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32650"/>
          </a:solidFill>
        </a:fill>
      </a:tcStyle>
    </a:firstRow>
  </a:tblStyle>
  <a:tblStyle styleId="{C7B018BB-80A7-4F77-B60F-C8B233D01FF8}" styleName="">
    <a:tblBg/>
    <a:wholeTbl>
      <a:tcTxStyle b="off" i="off">
        <a:font>
          <a:latin typeface="Helvetica Neue"/>
          <a:ea typeface="Helvetica Neue"/>
          <a:cs typeface="Helvetica Neue"/>
        </a:font>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84E00"/>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17101"/>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17101"/>
          </a:solidFill>
        </a:fill>
      </a:tcStyle>
    </a:firstRow>
  </a:tblStyle>
  <a:tblStyle styleId="{EEE7283C-3CF3-47DC-8721-378D4A62B228}" styleName="">
    <a:tblBg/>
    <a:wholeTbl>
      <a:tcTxStyle b="off" i="off">
        <a:font>
          <a:latin typeface="Helvetica Neue"/>
          <a:ea typeface="Helvetica Neue"/>
          <a:cs typeface="Helvetica Neue"/>
        </a:font>
        <a:srgbClr val="FFFFFF"/>
      </a:tcTxStyle>
      <a:tcStyle>
        <a:tcBdr>
          <a:left>
            <a:ln w="12700" cap="flat">
              <a:solidFill>
                <a:srgbClr val="AAAAAA"/>
              </a:solidFill>
              <a:prstDash val="solid"/>
              <a:miter lim="400000"/>
            </a:ln>
          </a:left>
          <a:right>
            <a:ln w="12700" cap="flat">
              <a:solidFill>
                <a:srgbClr val="AAAAAA"/>
              </a:solidFill>
              <a:prstDash val="solid"/>
              <a:miter lim="400000"/>
            </a:ln>
          </a:right>
          <a:top>
            <a:ln w="12700" cap="flat">
              <a:solidFill>
                <a:srgbClr val="AAAAAA"/>
              </a:solidFill>
              <a:prstDash val="solid"/>
              <a:miter lim="400000"/>
            </a:ln>
          </a:top>
          <a:bottom>
            <a:ln w="12700" cap="flat">
              <a:solidFill>
                <a:srgbClr val="AAAAAA"/>
              </a:solidFill>
              <a:prstDash val="solid"/>
              <a:miter lim="400000"/>
            </a:ln>
          </a:bottom>
          <a:insideH>
            <a:ln w="12700" cap="flat">
              <a:solidFill>
                <a:srgbClr val="AAAAAA"/>
              </a:solidFill>
              <a:prstDash val="solid"/>
              <a:miter lim="400000"/>
            </a:ln>
          </a:insideH>
          <a:insideV>
            <a:ln w="12700" cap="flat">
              <a:solidFill>
                <a:srgbClr val="AAAAAA"/>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5"/>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5">
              <a:hueOff val="106375"/>
              <a:satOff val="9554"/>
              <a:lumOff val="-13516"/>
            </a:schemeClr>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0" cap="flat">
              <a:noFill/>
              <a:miter lim="400000"/>
            </a:ln>
          </a:bottom>
          <a:insideH>
            <a:ln w="12700" cap="flat">
              <a:noFill/>
              <a:miter lim="400000"/>
            </a:ln>
          </a:insideH>
          <a:insideV>
            <a:ln w="12700" cap="flat">
              <a:noFill/>
              <a:miter lim="400000"/>
            </a:ln>
          </a:insideV>
        </a:tcBdr>
        <a:fill>
          <a:solidFill>
            <a:schemeClr val="accent5">
              <a:hueOff val="106375"/>
              <a:satOff val="9554"/>
              <a:lumOff val="-13516"/>
            </a:schemeClr>
          </a:solidFill>
        </a:fill>
      </a:tcStyle>
    </a:firstRow>
  </a:tblStyle>
  <a:tblStyle styleId="{CF821DB8-F4EB-4A41-A1BA-3FCAFE7338EE}" styleName="">
    <a:tblBg/>
    <a:wholeTbl>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6">
              <a:hueOff val="-119728"/>
              <a:satOff val="5580"/>
              <a:lumOff val="-12961"/>
            </a:schemeClr>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50E48"/>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50E48"/>
          </a:solidFill>
        </a:fill>
      </a:tcStyle>
    </a:firstRow>
  </a:tblStyle>
  <a:tblStyle styleId="{33BA23B1-9221-436E-865A-0063620EA4FD}" styleName="">
    <a:tblBg/>
    <a:wholeTbl>
      <a:tcTxStyle b="off" i="off">
        <a:font>
          <a:latin typeface="Helvetica Neue"/>
          <a:ea typeface="Helvetica Neue"/>
          <a:cs typeface="Helvetica Neue"/>
        </a:font>
        <a:srgbClr val="FFFFFF"/>
      </a:tcTxStyle>
      <a:tcStyle>
        <a:tcBdr>
          <a:left>
            <a:ln w="12700" cap="flat">
              <a:solidFill>
                <a:srgbClr val="909090"/>
              </a:solidFill>
              <a:prstDash val="solid"/>
              <a:miter lim="400000"/>
            </a:ln>
          </a:left>
          <a:right>
            <a:ln w="12700" cap="flat">
              <a:solidFill>
                <a:srgbClr val="909090"/>
              </a:solidFill>
              <a:prstDash val="solid"/>
              <a:miter lim="400000"/>
            </a:ln>
          </a:right>
          <a:top>
            <a:ln w="12700" cap="flat">
              <a:solidFill>
                <a:srgbClr val="909090"/>
              </a:solidFill>
              <a:prstDash val="solid"/>
              <a:miter lim="400000"/>
            </a:ln>
          </a:top>
          <a:bottom>
            <a:ln w="12700" cap="flat">
              <a:solidFill>
                <a:srgbClr val="909090"/>
              </a:solidFill>
              <a:prstDash val="solid"/>
              <a:miter lim="400000"/>
            </a:ln>
          </a:bottom>
          <a:insideH>
            <a:ln w="12700" cap="flat">
              <a:solidFill>
                <a:srgbClr val="909090"/>
              </a:solidFill>
              <a:prstDash val="solid"/>
              <a:miter lim="400000"/>
            </a:ln>
          </a:insideH>
          <a:insideV>
            <a:ln w="12700" cap="flat">
              <a:solidFill>
                <a:srgbClr val="909090"/>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798089"/>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6A0AC"/>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6A0AC"/>
          </a:solidFill>
        </a:fill>
      </a:tcStyle>
    </a:firstRow>
  </a:tblStyle>
  <a:tblStyle styleId="{2708684C-4D16-4618-839F-0558EEFCDFE6}" styleName="">
    <a:tblBg/>
    <a:wholeTbl>
      <a:tcTxStyle b="off" i="off">
        <a:font>
          <a:latin typeface="Helvetica Neue"/>
          <a:ea typeface="Helvetica Neue"/>
          <a:cs typeface="Helvetica Neue"/>
        </a:font>
        <a:srgbClr val="FFFFFF"/>
      </a:tcTxStyle>
      <a:tcStyle>
        <a:tcBdr>
          <a:left>
            <a:ln w="12700" cap="flat">
              <a:solidFill>
                <a:srgbClr val="929292"/>
              </a:solidFill>
              <a:custDash>
                <a:ds d="200000" sp="200000"/>
              </a:custDash>
              <a:miter lim="400000"/>
            </a:ln>
          </a:left>
          <a:right>
            <a:ln w="12700" cap="flat">
              <a:solidFill>
                <a:srgbClr val="929292"/>
              </a:solidFill>
              <a:custDash>
                <a:ds d="200000" sp="200000"/>
              </a:custDash>
              <a:miter lim="400000"/>
            </a:ln>
          </a:right>
          <a:top>
            <a:ln w="12700" cap="flat">
              <a:solidFill>
                <a:srgbClr val="929292"/>
              </a:solidFill>
              <a:custDash>
                <a:ds d="200000" sp="200000"/>
              </a:custDash>
              <a:miter lim="400000"/>
            </a:ln>
          </a:top>
          <a:bottom>
            <a:ln w="12700" cap="flat">
              <a:solidFill>
                <a:srgbClr val="929292"/>
              </a:solidFill>
              <a:custDash>
                <a:ds d="200000" sp="200000"/>
              </a:custDash>
              <a:miter lim="400000"/>
            </a:ln>
          </a:bottom>
          <a:insideH>
            <a:ln w="12700" cap="flat">
              <a:solidFill>
                <a:srgbClr val="929292"/>
              </a:solidFill>
              <a:custDash>
                <a:ds d="200000" sp="200000"/>
              </a:custDash>
              <a:miter lim="400000"/>
            </a:ln>
          </a:insideH>
          <a:insideV>
            <a:ln w="12700" cap="flat">
              <a:solidFill>
                <a:srgbClr val="929292"/>
              </a:solidFill>
              <a:custDash>
                <a:ds d="200000" sp="200000"/>
              </a:custDash>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Col>
    <a:lastRow>
      <a:tcTxStyle b="off" i="off">
        <a:font>
          <a:latin typeface="Helvetica Neue"/>
          <a:ea typeface="Helvetica Neue"/>
          <a:cs typeface="Helvetica Neue"/>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25400" cap="flat">
              <a:solidFill>
                <a:srgbClr val="929292"/>
              </a:solidFill>
              <a:prstDash val="solid"/>
              <a:miter lim="400000"/>
            </a:ln>
          </a:top>
          <a:bottom>
            <a:ln w="12700" cap="flat">
              <a:noFill/>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lastRow>
    <a:firstRow>
      <a:tcTxStyle b="on" i="off">
        <a:font>
          <a:latin typeface="Helvetica Neue"/>
          <a:ea typeface="Helvetica Neue"/>
          <a:cs typeface="Helvetica Neue"/>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12700" cap="flat">
              <a:noFill/>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amp; Subtitle">
    <p:spTree>
      <p:nvGrpSpPr>
        <p:cNvPr id="1" name=""/>
        <p:cNvGrpSpPr/>
        <p:nvPr/>
      </p:nvGrpSpPr>
      <p:grpSpPr>
        <a:xfrm>
          <a:off x="0" y="0"/>
          <a:ext cx="0" cy="0"/>
          <a:chOff x="0" y="0"/>
          <a:chExt cx="0" cy="0"/>
        </a:xfrm>
      </p:grpSpPr>
      <p:sp>
        <p:nvSpPr>
          <p:cNvPr id="11" name="Title Text"/>
          <p:cNvSpPr txBox="1"/>
          <p:nvPr>
            <p:ph type="title"/>
          </p:nvPr>
        </p:nvSpPr>
        <p:spPr>
          <a:xfrm>
            <a:off x="1270000" y="1638300"/>
            <a:ext cx="10464800" cy="3302000"/>
          </a:xfrm>
          <a:prstGeom prst="rect">
            <a:avLst/>
          </a:prstGeom>
        </p:spPr>
        <p:txBody>
          <a:bodyPr anchor="b"/>
          <a:lstStyle/>
          <a:p>
            <a:pPr/>
            <a:r>
              <a:t>Title Text</a:t>
            </a:r>
          </a:p>
        </p:txBody>
      </p:sp>
      <p:sp>
        <p:nvSpPr>
          <p:cNvPr id="12" name="Body Level One…"/>
          <p:cNvSpPr txBox="1"/>
          <p:nvPr>
            <p:ph type="body" sz="quarter" idx="1"/>
          </p:nvPr>
        </p:nvSpPr>
        <p:spPr>
          <a:xfrm>
            <a:off x="1270000" y="5029200"/>
            <a:ext cx="10464800" cy="1130300"/>
          </a:xfrm>
          <a:prstGeom prst="rect">
            <a:avLst/>
          </a:prstGeom>
        </p:spPr>
        <p:txBody>
          <a:bodyPr anchor="t"/>
          <a:lstStyle>
            <a:lvl1pPr marL="0" indent="0" algn="ctr">
              <a:spcBef>
                <a:spcPts val="0"/>
              </a:spcBef>
              <a:buClrTx/>
              <a:buSzTx/>
              <a:buNone/>
              <a:defRPr sz="3700"/>
            </a:lvl1pPr>
            <a:lvl2pPr marL="0" indent="0" algn="ctr">
              <a:spcBef>
                <a:spcPts val="0"/>
              </a:spcBef>
              <a:buClrTx/>
              <a:buSzTx/>
              <a:buNone/>
              <a:defRPr sz="3700"/>
            </a:lvl2pPr>
            <a:lvl3pPr marL="0" indent="0" algn="ctr">
              <a:spcBef>
                <a:spcPts val="0"/>
              </a:spcBef>
              <a:buClrTx/>
              <a:buSzTx/>
              <a:buNone/>
              <a:defRPr sz="3700"/>
            </a:lvl3pPr>
            <a:lvl4pPr marL="0" indent="0" algn="ctr">
              <a:spcBef>
                <a:spcPts val="0"/>
              </a:spcBef>
              <a:buClrTx/>
              <a:buSzTx/>
              <a:buNone/>
              <a:defRPr sz="3700"/>
            </a:lvl4pPr>
            <a:lvl5pPr marL="0" indent="0" algn="ctr">
              <a:spcBef>
                <a:spcPts val="0"/>
              </a:spcBef>
              <a:buClrTx/>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93" name="–Johnny Appleseed"/>
          <p:cNvSpPr txBox="1"/>
          <p:nvPr>
            <p:ph type="body" sz="quarter" idx="13"/>
          </p:nvPr>
        </p:nvSpPr>
        <p:spPr>
          <a:xfrm>
            <a:off x="1270000" y="6362700"/>
            <a:ext cx="10464800" cy="461366"/>
          </a:xfrm>
          <a:prstGeom prst="rect">
            <a:avLst/>
          </a:prstGeom>
        </p:spPr>
        <p:txBody>
          <a:bodyPr anchor="t">
            <a:spAutoFit/>
          </a:bodyPr>
          <a:lstStyle>
            <a:lvl1pPr marL="0" indent="0" algn="ctr">
              <a:spcBef>
                <a:spcPts val="0"/>
              </a:spcBef>
              <a:buClrTx/>
              <a:buSzTx/>
              <a:buNone/>
              <a:defRPr i="1" sz="2400"/>
            </a:lvl1pPr>
          </a:lstStyle>
          <a:p>
            <a:pPr/>
            <a:r>
              <a:t>–Johnny Appleseed</a:t>
            </a:r>
          </a:p>
        </p:txBody>
      </p:sp>
      <p:sp>
        <p:nvSpPr>
          <p:cNvPr id="94" name="“Type a quote here.”"/>
          <p:cNvSpPr txBox="1"/>
          <p:nvPr>
            <p:ph type="body" sz="quarter" idx="14"/>
          </p:nvPr>
        </p:nvSpPr>
        <p:spPr>
          <a:xfrm>
            <a:off x="1270000" y="4308599"/>
            <a:ext cx="10464800" cy="609776"/>
          </a:xfrm>
          <a:prstGeom prst="rect">
            <a:avLst/>
          </a:prstGeom>
        </p:spPr>
        <p:txBody>
          <a:bodyPr>
            <a:spAutoFit/>
          </a:bodyPr>
          <a:lstStyle>
            <a:lvl1pPr marL="0" indent="0" algn="ctr">
              <a:spcBef>
                <a:spcPts val="0"/>
              </a:spcBef>
              <a:buClrTx/>
              <a:buSzTx/>
              <a:buNone/>
              <a:defRPr sz="3400">
                <a:latin typeface="+mn-lt"/>
                <a:ea typeface="+mn-ea"/>
                <a:cs typeface="+mn-cs"/>
                <a:sym typeface="Helvetica Neue Medium"/>
              </a:defRPr>
            </a:lvl1pPr>
          </a:lstStyle>
          <a:p>
            <a:pPr/>
            <a:r>
              <a:t>“Type a quote here.” </a:t>
            </a:r>
          </a:p>
        </p:txBody>
      </p:sp>
      <p:sp>
        <p:nvSpPr>
          <p:cNvPr id="9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02" name="Image"/>
          <p:cNvSpPr/>
          <p:nvPr>
            <p:ph type="pic" idx="13"/>
          </p:nvPr>
        </p:nvSpPr>
        <p:spPr>
          <a:xfrm>
            <a:off x="0" y="0"/>
            <a:ext cx="13004800" cy="9753600"/>
          </a:xfrm>
          <a:prstGeom prst="rect">
            <a:avLst/>
          </a:prstGeom>
        </p:spPr>
        <p:txBody>
          <a:bodyPr lIns="91439" tIns="45719" rIns="91439" bIns="45719" anchor="t">
            <a:noAutofit/>
          </a:bodyPr>
          <a:lstStyle/>
          <a:p>
            <a:pPr/>
          </a:p>
        </p:txBody>
      </p:sp>
      <p:sp>
        <p:nvSpPr>
          <p:cNvPr id="10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1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Horizontal">
    <p:spTree>
      <p:nvGrpSpPr>
        <p:cNvPr id="1" name=""/>
        <p:cNvGrpSpPr/>
        <p:nvPr/>
      </p:nvGrpSpPr>
      <p:grpSpPr>
        <a:xfrm>
          <a:off x="0" y="0"/>
          <a:ext cx="0" cy="0"/>
          <a:chOff x="0" y="0"/>
          <a:chExt cx="0" cy="0"/>
        </a:xfrm>
      </p:grpSpPr>
      <p:sp>
        <p:nvSpPr>
          <p:cNvPr id="20" name="Image"/>
          <p:cNvSpPr/>
          <p:nvPr>
            <p:ph type="pic" idx="13"/>
          </p:nvPr>
        </p:nvSpPr>
        <p:spPr>
          <a:xfrm>
            <a:off x="1619250" y="673100"/>
            <a:ext cx="9758016" cy="5905500"/>
          </a:xfrm>
          <a:prstGeom prst="rect">
            <a:avLst/>
          </a:prstGeom>
        </p:spPr>
        <p:txBody>
          <a:bodyPr lIns="91439" tIns="45719" rIns="91439" bIns="45719" anchor="t">
            <a:noAutofit/>
          </a:bodyPr>
          <a:lstStyle/>
          <a:p>
            <a:pPr/>
          </a:p>
        </p:txBody>
      </p:sp>
      <p:sp>
        <p:nvSpPr>
          <p:cNvPr id="21" name="Title Text"/>
          <p:cNvSpPr txBox="1"/>
          <p:nvPr>
            <p:ph type="title"/>
          </p:nvPr>
        </p:nvSpPr>
        <p:spPr>
          <a:xfrm>
            <a:off x="1270000" y="6718300"/>
            <a:ext cx="10464800" cy="1422400"/>
          </a:xfrm>
          <a:prstGeom prst="rect">
            <a:avLst/>
          </a:prstGeom>
        </p:spPr>
        <p:txBody>
          <a:bodyPr/>
          <a:lstStyle/>
          <a:p>
            <a:pPr/>
            <a:r>
              <a:t>Title Text</a:t>
            </a:r>
          </a:p>
        </p:txBody>
      </p:sp>
      <p:sp>
        <p:nvSpPr>
          <p:cNvPr id="22" name="Body Level One…"/>
          <p:cNvSpPr txBox="1"/>
          <p:nvPr>
            <p:ph type="body" sz="quarter" idx="1"/>
          </p:nvPr>
        </p:nvSpPr>
        <p:spPr>
          <a:xfrm>
            <a:off x="1270000" y="8153400"/>
            <a:ext cx="10464800" cy="1130300"/>
          </a:xfrm>
          <a:prstGeom prst="rect">
            <a:avLst/>
          </a:prstGeom>
        </p:spPr>
        <p:txBody>
          <a:bodyPr anchor="t"/>
          <a:lstStyle>
            <a:lvl1pPr marL="0" indent="0" algn="ctr">
              <a:spcBef>
                <a:spcPts val="0"/>
              </a:spcBef>
              <a:buClrTx/>
              <a:buSzTx/>
              <a:buNone/>
              <a:defRPr sz="3700"/>
            </a:lvl1pPr>
            <a:lvl2pPr marL="0" indent="0" algn="ctr">
              <a:spcBef>
                <a:spcPts val="0"/>
              </a:spcBef>
              <a:buClrTx/>
              <a:buSzTx/>
              <a:buNone/>
              <a:defRPr sz="3700"/>
            </a:lvl2pPr>
            <a:lvl3pPr marL="0" indent="0" algn="ctr">
              <a:spcBef>
                <a:spcPts val="0"/>
              </a:spcBef>
              <a:buClrTx/>
              <a:buSzTx/>
              <a:buNone/>
              <a:defRPr sz="3700"/>
            </a:lvl3pPr>
            <a:lvl4pPr marL="0" indent="0" algn="ctr">
              <a:spcBef>
                <a:spcPts val="0"/>
              </a:spcBef>
              <a:buClrTx/>
              <a:buSzTx/>
              <a:buNone/>
              <a:defRPr sz="3700"/>
            </a:lvl4pPr>
            <a:lvl5pPr marL="0" indent="0" algn="ctr">
              <a:spcBef>
                <a:spcPts val="0"/>
              </a:spcBef>
              <a:buClrTx/>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Center">
    <p:spTree>
      <p:nvGrpSpPr>
        <p:cNvPr id="1" name=""/>
        <p:cNvGrpSpPr/>
        <p:nvPr/>
      </p:nvGrpSpPr>
      <p:grpSpPr>
        <a:xfrm>
          <a:off x="0" y="0"/>
          <a:ext cx="0" cy="0"/>
          <a:chOff x="0" y="0"/>
          <a:chExt cx="0" cy="0"/>
        </a:xfrm>
      </p:grpSpPr>
      <p:sp>
        <p:nvSpPr>
          <p:cNvPr id="30" name="Title Text"/>
          <p:cNvSpPr txBox="1"/>
          <p:nvPr>
            <p:ph type="title"/>
          </p:nvPr>
        </p:nvSpPr>
        <p:spPr>
          <a:xfrm>
            <a:off x="1270000" y="3225800"/>
            <a:ext cx="10464800" cy="3302000"/>
          </a:xfrm>
          <a:prstGeom prst="rect">
            <a:avLst/>
          </a:prstGeom>
        </p:spPr>
        <p:txBody>
          <a:bodyPr/>
          <a:lstStyle/>
          <a:p>
            <a:pPr/>
            <a:r>
              <a:t>Title Text</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Vertical">
    <p:spTree>
      <p:nvGrpSpPr>
        <p:cNvPr id="1" name=""/>
        <p:cNvGrpSpPr/>
        <p:nvPr/>
      </p:nvGrpSpPr>
      <p:grpSpPr>
        <a:xfrm>
          <a:off x="0" y="0"/>
          <a:ext cx="0" cy="0"/>
          <a:chOff x="0" y="0"/>
          <a:chExt cx="0" cy="0"/>
        </a:xfrm>
      </p:grpSpPr>
      <p:sp>
        <p:nvSpPr>
          <p:cNvPr id="38" name="Image"/>
          <p:cNvSpPr/>
          <p:nvPr>
            <p:ph type="pic" sz="half" idx="13"/>
          </p:nvPr>
        </p:nvSpPr>
        <p:spPr>
          <a:xfrm>
            <a:off x="6718300" y="638919"/>
            <a:ext cx="5334001" cy="8216901"/>
          </a:xfrm>
          <a:prstGeom prst="rect">
            <a:avLst/>
          </a:prstGeom>
        </p:spPr>
        <p:txBody>
          <a:bodyPr lIns="91439" tIns="45719" rIns="91439" bIns="45719" anchor="t">
            <a:noAutofit/>
          </a:bodyPr>
          <a:lstStyle/>
          <a:p>
            <a:pPr/>
          </a:p>
        </p:txBody>
      </p:sp>
      <p:sp>
        <p:nvSpPr>
          <p:cNvPr id="39" name="Title Text"/>
          <p:cNvSpPr txBox="1"/>
          <p:nvPr>
            <p:ph type="title"/>
          </p:nvPr>
        </p:nvSpPr>
        <p:spPr>
          <a:xfrm>
            <a:off x="952500" y="635000"/>
            <a:ext cx="5334000" cy="3987800"/>
          </a:xfrm>
          <a:prstGeom prst="rect">
            <a:avLst/>
          </a:prstGeom>
        </p:spPr>
        <p:txBody>
          <a:bodyPr anchor="b"/>
          <a:lstStyle>
            <a:lvl1pPr>
              <a:defRPr sz="6000"/>
            </a:lvl1pPr>
          </a:lstStyle>
          <a:p>
            <a:pPr/>
            <a:r>
              <a:t>Title Text</a:t>
            </a:r>
          </a:p>
        </p:txBody>
      </p:sp>
      <p:sp>
        <p:nvSpPr>
          <p:cNvPr id="40" name="Body Level One…"/>
          <p:cNvSpPr txBox="1"/>
          <p:nvPr>
            <p:ph type="body" sz="quarter" idx="1"/>
          </p:nvPr>
        </p:nvSpPr>
        <p:spPr>
          <a:xfrm>
            <a:off x="952500" y="4724400"/>
            <a:ext cx="5334000" cy="4114800"/>
          </a:xfrm>
          <a:prstGeom prst="rect">
            <a:avLst/>
          </a:prstGeom>
        </p:spPr>
        <p:txBody>
          <a:bodyPr anchor="t"/>
          <a:lstStyle>
            <a:lvl1pPr marL="0" indent="0" algn="ctr">
              <a:spcBef>
                <a:spcPts val="0"/>
              </a:spcBef>
              <a:buClrTx/>
              <a:buSzTx/>
              <a:buNone/>
              <a:defRPr sz="3700"/>
            </a:lvl1pPr>
            <a:lvl2pPr marL="0" indent="0" algn="ctr">
              <a:spcBef>
                <a:spcPts val="0"/>
              </a:spcBef>
              <a:buClrTx/>
              <a:buSzTx/>
              <a:buNone/>
              <a:defRPr sz="3700"/>
            </a:lvl2pPr>
            <a:lvl3pPr marL="0" indent="0" algn="ctr">
              <a:spcBef>
                <a:spcPts val="0"/>
              </a:spcBef>
              <a:buClrTx/>
              <a:buSzTx/>
              <a:buNone/>
              <a:defRPr sz="3700"/>
            </a:lvl3pPr>
            <a:lvl4pPr marL="0" indent="0" algn="ctr">
              <a:spcBef>
                <a:spcPts val="0"/>
              </a:spcBef>
              <a:buClrTx/>
              <a:buSzTx/>
              <a:buNone/>
              <a:defRPr sz="3700"/>
            </a:lvl4pPr>
            <a:lvl5pPr marL="0" indent="0" algn="ctr">
              <a:spcBef>
                <a:spcPts val="0"/>
              </a:spcBef>
              <a:buClrTx/>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4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Top">
    <p:spTree>
      <p:nvGrpSpPr>
        <p:cNvPr id="1" name=""/>
        <p:cNvGrpSpPr/>
        <p:nvPr/>
      </p:nvGrpSpPr>
      <p:grpSpPr>
        <a:xfrm>
          <a:off x="0" y="0"/>
          <a:ext cx="0" cy="0"/>
          <a:chOff x="0" y="0"/>
          <a:chExt cx="0" cy="0"/>
        </a:xfrm>
      </p:grpSpPr>
      <p:sp>
        <p:nvSpPr>
          <p:cNvPr id="48" name="Title Text"/>
          <p:cNvSpPr txBox="1"/>
          <p:nvPr>
            <p:ph type="title"/>
          </p:nvPr>
        </p:nvSpPr>
        <p:spPr>
          <a:prstGeom prst="rect">
            <a:avLst/>
          </a:prstGeom>
        </p:spPr>
        <p:txBody>
          <a:bodyPr/>
          <a:lstStyle/>
          <a:p>
            <a:pPr/>
            <a:r>
              <a:t>Title Text</a:t>
            </a:r>
          </a:p>
        </p:txBody>
      </p:sp>
      <p:sp>
        <p:nvSpPr>
          <p:cNvPr id="4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56" name="Title Text"/>
          <p:cNvSpPr txBox="1"/>
          <p:nvPr>
            <p:ph type="title"/>
          </p:nvPr>
        </p:nvSpPr>
        <p:spPr>
          <a:prstGeom prst="rect">
            <a:avLst/>
          </a:prstGeom>
        </p:spPr>
        <p:txBody>
          <a:bodyPr/>
          <a:lstStyle/>
          <a:p>
            <a:pPr/>
            <a:r>
              <a:t>Title Text</a:t>
            </a:r>
          </a:p>
        </p:txBody>
      </p:sp>
      <p:sp>
        <p:nvSpPr>
          <p:cNvPr id="57" name="Body Level One…"/>
          <p:cNvSpPr txBox="1"/>
          <p:nvPr>
            <p:ph type="body" idx="1"/>
          </p:nvPr>
        </p:nvSpPr>
        <p:spPr>
          <a:prstGeom prst="rect">
            <a:avLst/>
          </a:prstGeom>
        </p:spPr>
        <p:txBody>
          <a:bodyPr/>
          <a:lstStyle>
            <a:lvl1pPr>
              <a:buClrTx/>
            </a:lvl1pPr>
            <a:lvl2pPr>
              <a:buClrTx/>
            </a:lvl2pPr>
            <a:lvl3pPr>
              <a:buClrTx/>
            </a:lvl3pPr>
            <a:lvl4pPr>
              <a:buClrTx/>
            </a:lvl4pPr>
            <a:lvl5pPr>
              <a:buClrTx/>
            </a:lvl5pPr>
          </a:lstStyle>
          <a:p>
            <a:pPr/>
            <a:r>
              <a:t>Body Level One</a:t>
            </a:r>
          </a:p>
          <a:p>
            <a:pPr lvl="1"/>
            <a:r>
              <a:t>Body Level Two</a:t>
            </a:r>
          </a:p>
          <a:p>
            <a:pPr lvl="2"/>
            <a:r>
              <a:t>Body Level Three</a:t>
            </a:r>
          </a:p>
          <a:p>
            <a:pPr lvl="3"/>
            <a:r>
              <a:t>Body Level Four</a:t>
            </a:r>
          </a:p>
          <a:p>
            <a:pPr lvl="4"/>
            <a:r>
              <a:t>Body Level Five</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5" name="Image"/>
          <p:cNvSpPr/>
          <p:nvPr>
            <p:ph type="pic" sz="half" idx="13"/>
          </p:nvPr>
        </p:nvSpPr>
        <p:spPr>
          <a:xfrm>
            <a:off x="6718300" y="2590800"/>
            <a:ext cx="5334000" cy="6286500"/>
          </a:xfrm>
          <a:prstGeom prst="rect">
            <a:avLst/>
          </a:prstGeom>
        </p:spPr>
        <p:txBody>
          <a:bodyPr lIns="91439" tIns="45719" rIns="91439" bIns="45719" anchor="t">
            <a:noAutofit/>
          </a:bodyPr>
          <a:lstStyle/>
          <a:p>
            <a:pPr/>
          </a:p>
        </p:txBody>
      </p:sp>
      <p:sp>
        <p:nvSpPr>
          <p:cNvPr id="66" name="Title Text"/>
          <p:cNvSpPr txBox="1"/>
          <p:nvPr>
            <p:ph type="title"/>
          </p:nvPr>
        </p:nvSpPr>
        <p:spPr>
          <a:prstGeom prst="rect">
            <a:avLst/>
          </a:prstGeom>
        </p:spPr>
        <p:txBody>
          <a:bodyPr/>
          <a:lstStyle/>
          <a:p>
            <a:pPr/>
            <a:r>
              <a:t>Title Text</a:t>
            </a:r>
          </a:p>
        </p:txBody>
      </p:sp>
      <p:sp>
        <p:nvSpPr>
          <p:cNvPr id="67" name="Body Level One…"/>
          <p:cNvSpPr txBox="1"/>
          <p:nvPr>
            <p:ph type="body" sz="half" idx="1"/>
          </p:nvPr>
        </p:nvSpPr>
        <p:spPr>
          <a:xfrm>
            <a:off x="952500" y="2590800"/>
            <a:ext cx="5334000" cy="6286500"/>
          </a:xfrm>
          <a:prstGeom prst="rect">
            <a:avLst/>
          </a:prstGeom>
        </p:spPr>
        <p:txBody>
          <a:bodyPr/>
          <a:lstStyle>
            <a:lvl1pPr marL="342900" indent="-342900">
              <a:spcBef>
                <a:spcPts val="3200"/>
              </a:spcBef>
              <a:buClrTx/>
              <a:defRPr sz="2800"/>
            </a:lvl1pPr>
            <a:lvl2pPr marL="685800" indent="-342900">
              <a:spcBef>
                <a:spcPts val="3200"/>
              </a:spcBef>
              <a:buClrTx/>
              <a:defRPr sz="2800"/>
            </a:lvl2pPr>
            <a:lvl3pPr marL="1028700" indent="-342900">
              <a:spcBef>
                <a:spcPts val="3200"/>
              </a:spcBef>
              <a:buClrTx/>
              <a:defRPr sz="2800"/>
            </a:lvl3pPr>
            <a:lvl4pPr marL="1371600" indent="-342900">
              <a:spcBef>
                <a:spcPts val="3200"/>
              </a:spcBef>
              <a:buClrTx/>
              <a:defRPr sz="2800"/>
            </a:lvl4pPr>
            <a:lvl5pPr marL="1714500" indent="-342900">
              <a:spcBef>
                <a:spcPts val="3200"/>
              </a:spcBef>
              <a:buClrTx/>
              <a:defRPr sz="2800"/>
            </a:lvl5pPr>
          </a:lstStyle>
          <a:p>
            <a:pPr/>
            <a:r>
              <a:t>Body Level One</a:t>
            </a:r>
          </a:p>
          <a:p>
            <a:pPr lvl="1"/>
            <a:r>
              <a:t>Body Level Two</a:t>
            </a:r>
          </a:p>
          <a:p>
            <a:pPr lvl="2"/>
            <a:r>
              <a:t>Body Level Three</a:t>
            </a:r>
          </a:p>
          <a:p>
            <a:pPr lvl="3"/>
            <a:r>
              <a:t>Body Level Four</a:t>
            </a:r>
          </a:p>
          <a:p>
            <a:pPr lvl="4"/>
            <a:r>
              <a:t>Body Level Five</a:t>
            </a:r>
          </a:p>
        </p:txBody>
      </p:sp>
      <p:sp>
        <p:nvSpPr>
          <p:cNvPr id="6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75" name="Body Level One…"/>
          <p:cNvSpPr txBox="1"/>
          <p:nvPr>
            <p:ph type="body" idx="1"/>
          </p:nvPr>
        </p:nvSpPr>
        <p:spPr>
          <a:xfrm>
            <a:off x="952500" y="1270000"/>
            <a:ext cx="11099800" cy="7213600"/>
          </a:xfrm>
          <a:prstGeom prst="rect">
            <a:avLst/>
          </a:prstGeom>
        </p:spPr>
        <p:txBody>
          <a:bodyPr/>
          <a:lstStyle>
            <a:lvl1pPr>
              <a:buClrTx/>
            </a:lvl1pPr>
            <a:lvl2pPr>
              <a:buClrTx/>
            </a:lvl2pPr>
            <a:lvl3pPr>
              <a:buClrTx/>
            </a:lvl3pPr>
            <a:lvl4pPr>
              <a:buClrTx/>
            </a:lvl4pPr>
            <a:lvl5pPr>
              <a:buClrTx/>
            </a:lvl5pPr>
          </a:lstStyle>
          <a:p>
            <a:pPr/>
            <a:r>
              <a:t>Body Level One</a:t>
            </a:r>
          </a:p>
          <a:p>
            <a:pPr lvl="1"/>
            <a:r>
              <a:t>Body Level Two</a:t>
            </a:r>
          </a:p>
          <a:p>
            <a:pPr lvl="2"/>
            <a:r>
              <a:t>Body Level Three</a:t>
            </a:r>
          </a:p>
          <a:p>
            <a:pPr lvl="3"/>
            <a:r>
              <a:t>Body Level Four</a:t>
            </a:r>
          </a:p>
          <a:p>
            <a:pPr lvl="4"/>
            <a:r>
              <a:t>Body Level Five</a:t>
            </a:r>
          </a:p>
        </p:txBody>
      </p:sp>
      <p:sp>
        <p:nvSpPr>
          <p:cNvPr id="7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83" name="Image"/>
          <p:cNvSpPr/>
          <p:nvPr>
            <p:ph type="pic" sz="quarter" idx="13"/>
          </p:nvPr>
        </p:nvSpPr>
        <p:spPr>
          <a:xfrm>
            <a:off x="6731000" y="4965700"/>
            <a:ext cx="5334000" cy="3898900"/>
          </a:xfrm>
          <a:prstGeom prst="rect">
            <a:avLst/>
          </a:prstGeom>
        </p:spPr>
        <p:txBody>
          <a:bodyPr lIns="91439" tIns="45719" rIns="91439" bIns="45719" anchor="t">
            <a:noAutofit/>
          </a:bodyPr>
          <a:lstStyle/>
          <a:p>
            <a:pPr/>
          </a:p>
        </p:txBody>
      </p:sp>
      <p:sp>
        <p:nvSpPr>
          <p:cNvPr id="84" name="Image"/>
          <p:cNvSpPr/>
          <p:nvPr>
            <p:ph type="pic" sz="quarter" idx="14"/>
          </p:nvPr>
        </p:nvSpPr>
        <p:spPr>
          <a:xfrm>
            <a:off x="6731000" y="635000"/>
            <a:ext cx="5334000" cy="3898900"/>
          </a:xfrm>
          <a:prstGeom prst="rect">
            <a:avLst/>
          </a:prstGeom>
        </p:spPr>
        <p:txBody>
          <a:bodyPr lIns="91439" tIns="45719" rIns="91439" bIns="45719" anchor="t">
            <a:noAutofit/>
          </a:bodyPr>
          <a:lstStyle/>
          <a:p>
            <a:pPr/>
          </a:p>
        </p:txBody>
      </p:sp>
      <p:sp>
        <p:nvSpPr>
          <p:cNvPr id="85" name="Image"/>
          <p:cNvSpPr/>
          <p:nvPr>
            <p:ph type="pic" sz="half" idx="15"/>
          </p:nvPr>
        </p:nvSpPr>
        <p:spPr>
          <a:xfrm>
            <a:off x="952500" y="635000"/>
            <a:ext cx="5334000" cy="8229600"/>
          </a:xfrm>
          <a:prstGeom prst="rect">
            <a:avLst/>
          </a:prstGeom>
        </p:spPr>
        <p:txBody>
          <a:bodyPr lIns="91439" tIns="45719" rIns="91439" bIns="45719" anchor="t">
            <a:noAutofit/>
          </a:bodyPr>
          <a:lstStyle/>
          <a:p>
            <a:pPr/>
          </a:p>
        </p:txBody>
      </p:sp>
      <p:sp>
        <p:nvSpPr>
          <p:cNvPr id="8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000000"/>
        </a:solidFill>
      </p:bgPr>
    </p:bg>
    <p:spTree>
      <p:nvGrpSpPr>
        <p:cNvPr id="1" name=""/>
        <p:cNvGrpSpPr/>
        <p:nvPr/>
      </p:nvGrpSpPr>
      <p:grpSpPr>
        <a:xfrm>
          <a:off x="0" y="0"/>
          <a:ext cx="0" cy="0"/>
          <a:chOff x="0" y="0"/>
          <a:chExt cx="0" cy="0"/>
        </a:xfrm>
      </p:grpSpPr>
      <p:sp>
        <p:nvSpPr>
          <p:cNvPr id="2" name="Title Text"/>
          <p:cNvSpPr txBox="1"/>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Body Level One…"/>
          <p:cNvSpPr txBox="1"/>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defRPr b="0" sz="1600">
                <a:latin typeface="Helvetica Neue Light"/>
                <a:ea typeface="Helvetica Neue Light"/>
                <a:cs typeface="Helvetica Neue Light"/>
                <a:sym typeface="Helvetica Neue Light"/>
              </a:defRPr>
            </a:lvl1pPr>
          </a:lstStyle>
          <a:p>
            <a:pPr/>
            <a:fld id="{86CB4B4D-7CA3-9044-876B-883B54F8677D}" type="slidenum"/>
          </a:p>
        </p:txBody>
      </p:sp>
    </p:spTree>
  </p:cSld>
  <p:clrMap bg1="dk1" tx1="lt1" bg2="dk2" tx2="lt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Neue Medium"/>
        </a:defRPr>
      </a:lvl1pPr>
      <a:lvl2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Neue Medium"/>
        </a:defRPr>
      </a:lvl2pPr>
      <a:lvl3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Neue Medium"/>
        </a:defRPr>
      </a:lvl3pPr>
      <a:lvl4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Neue Medium"/>
        </a:defRPr>
      </a:lvl4pPr>
      <a:lvl5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Neue Medium"/>
        </a:defRPr>
      </a:lvl5pPr>
      <a:lvl6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Neue Medium"/>
        </a:defRPr>
      </a:lvl6pPr>
      <a:lvl7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Neue Medium"/>
        </a:defRPr>
      </a:lvl7pPr>
      <a:lvl8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Neue Medium"/>
        </a:defRPr>
      </a:lvl8pPr>
      <a:lvl9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Neue Medium"/>
        </a:defRPr>
      </a:lvl9pPr>
    </p:titleStyle>
    <p:bodyStyle>
      <a:lvl1pPr marL="444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1pPr>
      <a:lvl2pPr marL="889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2pPr>
      <a:lvl3pPr marL="1333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3pPr>
      <a:lvl4pPr marL="1778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4pPr>
      <a:lvl5pPr marL="2222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9pPr>
    </p:bodyStyle>
    <p:otherStyle>
      <a:lvl1pPr marL="0" marR="0" indent="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1pPr>
      <a:lvl2pPr marL="0" marR="0" indent="2286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2pPr>
      <a:lvl3pPr marL="0" marR="0" indent="4572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3pPr>
      <a:lvl4pPr marL="0" marR="0" indent="6858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4pPr>
      <a:lvl5pPr marL="0" marR="0" indent="9144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5pPr>
      <a:lvl6pPr marL="0" marR="0" indent="11430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6pPr>
      <a:lvl7pPr marL="0" marR="0" indent="13716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7pPr>
      <a:lvl8pPr marL="0" marR="0" indent="16002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8pPr>
      <a:lvl9pPr marL="0" marR="0" indent="18288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9" name="Waiting for Pentecost"/>
          <p:cNvSpPr txBox="1"/>
          <p:nvPr>
            <p:ph type="ctrTitle"/>
          </p:nvPr>
        </p:nvSpPr>
        <p:spPr>
          <a:xfrm>
            <a:off x="1524000" y="1638300"/>
            <a:ext cx="10464800" cy="3302000"/>
          </a:xfrm>
          <a:prstGeom prst="rect">
            <a:avLst/>
          </a:prstGeom>
        </p:spPr>
        <p:txBody>
          <a:bodyPr/>
          <a:lstStyle>
            <a:lvl1pPr algn="l">
              <a:defRPr sz="6000"/>
            </a:lvl1pPr>
          </a:lstStyle>
          <a:p>
            <a:pPr/>
            <a:r>
              <a:t>Waiting for Pentecost</a:t>
            </a:r>
          </a:p>
        </p:txBody>
      </p:sp>
      <p:sp>
        <p:nvSpPr>
          <p:cNvPr id="120" name="Through Desire to the Fire"/>
          <p:cNvSpPr txBox="1"/>
          <p:nvPr>
            <p:ph type="subTitle" sz="quarter" idx="1"/>
          </p:nvPr>
        </p:nvSpPr>
        <p:spPr>
          <a:xfrm>
            <a:off x="1524000" y="4902200"/>
            <a:ext cx="10464800" cy="1130300"/>
          </a:xfrm>
          <a:prstGeom prst="rect">
            <a:avLst/>
          </a:prstGeom>
        </p:spPr>
        <p:txBody>
          <a:bodyPr/>
          <a:lstStyle>
            <a:lvl1pPr algn="l"/>
          </a:lstStyle>
          <a:p>
            <a:pPr/>
            <a:r>
              <a:t>Through Desire to the Fire</a:t>
            </a:r>
          </a:p>
        </p:txBody>
      </p:sp>
      <p:sp>
        <p:nvSpPr>
          <p:cNvPr id="121" name="May 19, 2019…"/>
          <p:cNvSpPr txBox="1"/>
          <p:nvPr/>
        </p:nvSpPr>
        <p:spPr>
          <a:xfrm>
            <a:off x="1524000" y="7950200"/>
            <a:ext cx="10464800" cy="11303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lgn="l" defTabSz="537463">
              <a:defRPr b="0" sz="3404"/>
            </a:pPr>
            <a:r>
              <a:t>May 19, 2019</a:t>
            </a:r>
          </a:p>
          <a:p>
            <a:pPr algn="l" defTabSz="537463">
              <a:defRPr b="0" sz="3404"/>
            </a:pPr>
            <a:r>
              <a:t>New Covenant Fellowship</a:t>
            </a:r>
          </a:p>
        </p:txBody>
      </p:sp>
      <p:sp>
        <p:nvSpPr>
          <p:cNvPr id="122" name="Acts 11:1-18"/>
          <p:cNvSpPr txBox="1"/>
          <p:nvPr/>
        </p:nvSpPr>
        <p:spPr>
          <a:xfrm>
            <a:off x="1524000" y="1104900"/>
            <a:ext cx="10464800" cy="11303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algn="l">
              <a:defRPr b="0" sz="3700"/>
            </a:lvl1pPr>
          </a:lstStyle>
          <a:p>
            <a:pPr/>
            <a:r>
              <a:t>Acts 11:1-18</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4" name="Oh, Mary, don’t you weep Martha, don’t you mourn Pharaoh’s army got drowned in the Red Sea"/>
          <p:cNvSpPr txBox="1"/>
          <p:nvPr/>
        </p:nvSpPr>
        <p:spPr>
          <a:xfrm>
            <a:off x="1154930" y="3262977"/>
            <a:ext cx="11354595" cy="244024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defTabSz="457200">
              <a:lnSpc>
                <a:spcPct val="120000"/>
              </a:lnSpc>
              <a:defRPr b="0" sz="4800">
                <a:latin typeface="Times New Roman"/>
                <a:ea typeface="Times New Roman"/>
                <a:cs typeface="Times New Roman"/>
                <a:sym typeface="Times New Roman"/>
              </a:defRPr>
            </a:pPr>
            <a:r>
              <a:t>Oh, Mary, don’t you weep</a:t>
            </a:r>
            <a:br/>
            <a:r>
              <a:t>Martha, don’t you mourn</a:t>
            </a:r>
            <a:br/>
            <a:r>
              <a:t>Pharaoh’s army got drowned in the Red Sea</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6" name="Acts 1:6-8"/>
          <p:cNvSpPr txBox="1"/>
          <p:nvPr/>
        </p:nvSpPr>
        <p:spPr>
          <a:xfrm>
            <a:off x="1041400" y="520700"/>
            <a:ext cx="10464800" cy="880468"/>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a:defRPr sz="4700"/>
            </a:lvl1pPr>
          </a:lstStyle>
          <a:p>
            <a:pPr/>
            <a:r>
              <a:t>Acts 1:6-8</a:t>
            </a:r>
          </a:p>
        </p:txBody>
      </p:sp>
      <p:sp>
        <p:nvSpPr>
          <p:cNvPr id="127" name="Then they gathered around him and asked him, “Lord, are you at this time going to restore the kingdom to Israel?” He said to them: “It is not for you to know the times or dates the Father has set by his own authority. But you will receive power when the Holy Spirit comes on you; and you will be my witnesses in Jerusalem, and in all Judea and Samaria, and to the ends of the earth.”"/>
          <p:cNvSpPr txBox="1"/>
          <p:nvPr/>
        </p:nvSpPr>
        <p:spPr>
          <a:xfrm>
            <a:off x="1078730" y="1691014"/>
            <a:ext cx="11354595" cy="743837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defTabSz="457200">
              <a:lnSpc>
                <a:spcPct val="120000"/>
              </a:lnSpc>
              <a:defRPr b="0" sz="4800">
                <a:latin typeface="Times New Roman"/>
                <a:ea typeface="Times New Roman"/>
                <a:cs typeface="Times New Roman"/>
                <a:sym typeface="Times New Roman"/>
              </a:defRPr>
            </a:lvl1pPr>
          </a:lstStyle>
          <a:p>
            <a:pPr/>
            <a:r>
              <a:t>Then they gathered around him and asked him, “Lord, are you at this time going to restore the kingdom to Israel?” He said to them: “It is not for you to know the times or dates the Father has set by his own authority. But you will receive power when the Holy Spirit comes on you; and you will be my witnesses in Jerusalem, and in all Judea and Samaria, and to the ends of the earth.”</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9" name="Truly I tell you, some who are standing here will not taste death before they see the kingdom of God."/>
          <p:cNvSpPr txBox="1"/>
          <p:nvPr/>
        </p:nvSpPr>
        <p:spPr>
          <a:xfrm>
            <a:off x="1066030" y="3389977"/>
            <a:ext cx="11354595" cy="244024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defTabSz="457200">
              <a:lnSpc>
                <a:spcPct val="120000"/>
              </a:lnSpc>
              <a:defRPr b="0" sz="4800">
                <a:latin typeface="Times New Roman"/>
                <a:ea typeface="Times New Roman"/>
                <a:cs typeface="Times New Roman"/>
                <a:sym typeface="Times New Roman"/>
              </a:defRPr>
            </a:lvl1pPr>
          </a:lstStyle>
          <a:p>
            <a:pPr/>
            <a:r>
              <a:t>Truly I tell you, some who are standing here will not taste death before they see the kingdom of God.</a:t>
            </a:r>
          </a:p>
        </p:txBody>
      </p:sp>
      <p:sp>
        <p:nvSpPr>
          <p:cNvPr id="130" name="Luke 9:27"/>
          <p:cNvSpPr txBox="1"/>
          <p:nvPr/>
        </p:nvSpPr>
        <p:spPr>
          <a:xfrm>
            <a:off x="1041400" y="774700"/>
            <a:ext cx="10464800" cy="880468"/>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a:defRPr sz="4700"/>
            </a:lvl1pPr>
          </a:lstStyle>
          <a:p>
            <a:pPr/>
            <a:r>
              <a:t>Luke 9:27</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2" name="Acts 11:15-18"/>
          <p:cNvSpPr txBox="1"/>
          <p:nvPr/>
        </p:nvSpPr>
        <p:spPr>
          <a:xfrm>
            <a:off x="1041400" y="520700"/>
            <a:ext cx="10464800" cy="880468"/>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a:defRPr sz="4700"/>
            </a:lvl1pPr>
          </a:lstStyle>
          <a:p>
            <a:pPr/>
            <a:r>
              <a:t>Acts 11:15-18</a:t>
            </a:r>
          </a:p>
        </p:txBody>
      </p:sp>
      <p:sp>
        <p:nvSpPr>
          <p:cNvPr id="133" name="“As I began to speak, the Holy Spirit came on them as he had come on us at the beginning. Then I remembered what the Lord had said: ‘John baptized with water, but you will be baptized with the Holy Spirit.’ So if God gave them the same gift he gave us who believed in the Lord Jesus Christ, who was I to think that I could stand in God’s way?”"/>
          <p:cNvSpPr txBox="1"/>
          <p:nvPr/>
        </p:nvSpPr>
        <p:spPr>
          <a:xfrm>
            <a:off x="951730" y="2120225"/>
            <a:ext cx="11354595" cy="66053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defTabSz="457200">
              <a:lnSpc>
                <a:spcPct val="120000"/>
              </a:lnSpc>
              <a:defRPr b="0" sz="4800">
                <a:latin typeface="Times New Roman"/>
                <a:ea typeface="Times New Roman"/>
                <a:cs typeface="Times New Roman"/>
                <a:sym typeface="Times New Roman"/>
              </a:defRPr>
            </a:lvl1pPr>
          </a:lstStyle>
          <a:p>
            <a:pPr/>
            <a:r>
              <a:t>“As I began to speak, the Holy Spirit came on them as he had come on us at the beginning. Then I remembered what the Lord had said: ‘John baptized with water, but you will be baptized with the Holy Spirit.’ So if God gave them the same gift he gave us who believed in the Lord Jesus Christ, who was I to think that I could stand in God’s way?”</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Black">
  <a:themeElements>
    <a:clrScheme name="Black">
      <a:dk1>
        <a:srgbClr val="000000"/>
      </a:dk1>
      <a:lt1>
        <a:srgbClr val="FFFFFF"/>
      </a:lt1>
      <a:dk2>
        <a:srgbClr val="434343"/>
      </a:dk2>
      <a:lt2>
        <a:srgbClr val="A9A9A9"/>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Off val="13529"/>
          </a:schemeClr>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Black">
  <a:themeElements>
    <a:clrScheme name="Black">
      <a:dk1>
        <a:srgbClr val="000000"/>
      </a:dk1>
      <a:lt1>
        <a:srgbClr val="FFFFFF"/>
      </a:lt1>
      <a:dk2>
        <a:srgbClr val="434343"/>
      </a:dk2>
      <a:lt2>
        <a:srgbClr val="A9A9A9"/>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Off val="13529"/>
          </a:schemeClr>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