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76" r:id="rId3"/>
    <p:sldId id="277" r:id="rId4"/>
    <p:sldId id="278" r:id="rId5"/>
    <p:sldId id="258" r:id="rId6"/>
    <p:sldId id="279" r:id="rId7"/>
    <p:sldId id="280" r:id="rId8"/>
    <p:sldId id="281" r:id="rId9"/>
    <p:sldId id="282" r:id="rId10"/>
    <p:sldId id="261" r:id="rId11"/>
    <p:sldId id="283" r:id="rId12"/>
    <p:sldId id="284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/>
    <p:restoredTop sz="94666"/>
  </p:normalViewPr>
  <p:slideViewPr>
    <p:cSldViewPr snapToGrid="0" snapToObjects="1">
      <p:cViewPr varScale="1">
        <p:scale>
          <a:sx n="69" d="100"/>
          <a:sy n="69" d="100"/>
        </p:scale>
        <p:origin x="24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Waiting for Pentecost"/>
          <p:cNvSpPr txBox="1">
            <a:spLocks noGrp="1"/>
          </p:cNvSpPr>
          <p:nvPr>
            <p:ph type="ctrTitle"/>
          </p:nvPr>
        </p:nvSpPr>
        <p:spPr>
          <a:xfrm>
            <a:off x="1524000" y="1638300"/>
            <a:ext cx="10464800" cy="3302000"/>
          </a:xfrm>
          <a:prstGeom prst="rect">
            <a:avLst/>
          </a:prstGeom>
        </p:spPr>
        <p:txBody>
          <a:bodyPr/>
          <a:lstStyle>
            <a:lvl1pPr algn="l">
              <a:defRPr sz="6000"/>
            </a:lvl1pPr>
          </a:lstStyle>
          <a:p>
            <a:r>
              <a:rPr lang="en-US" dirty="0"/>
              <a:t>Humanity fully alive</a:t>
            </a:r>
            <a:endParaRPr dirty="0"/>
          </a:p>
        </p:txBody>
      </p:sp>
      <p:sp>
        <p:nvSpPr>
          <p:cNvPr id="120" name="Through Desire to the Fire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4902200"/>
            <a:ext cx="10464800" cy="1130300"/>
          </a:xfrm>
          <a:prstGeom prst="rect">
            <a:avLst/>
          </a:prstGeom>
        </p:spPr>
        <p:txBody>
          <a:bodyPr>
            <a:normAutofit/>
          </a:bodyPr>
          <a:lstStyle>
            <a:lvl1pPr algn="l"/>
          </a:lstStyle>
          <a:p>
            <a:r>
              <a:rPr lang="en-US" i="1" dirty="0"/>
              <a:t>Hebrews</a:t>
            </a:r>
            <a:r>
              <a:rPr lang="en-US" dirty="0"/>
              <a:t> and the possibility of change </a:t>
            </a:r>
            <a:endParaRPr dirty="0"/>
          </a:p>
        </p:txBody>
      </p:sp>
      <p:sp>
        <p:nvSpPr>
          <p:cNvPr id="121" name="May 19, 2019…"/>
          <p:cNvSpPr txBox="1"/>
          <p:nvPr/>
        </p:nvSpPr>
        <p:spPr>
          <a:xfrm>
            <a:off x="1524000" y="7950200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algn="l" defTabSz="537463">
              <a:defRPr sz="3404" b="0"/>
            </a:pPr>
            <a:r>
              <a:rPr lang="en-US" dirty="0"/>
              <a:t>September</a:t>
            </a:r>
            <a:r>
              <a:rPr dirty="0"/>
              <a:t> </a:t>
            </a:r>
            <a:r>
              <a:rPr lang="en-US" dirty="0"/>
              <a:t>15</a:t>
            </a:r>
            <a:r>
              <a:rPr dirty="0"/>
              <a:t>, 2019</a:t>
            </a:r>
          </a:p>
          <a:p>
            <a:pPr algn="l" defTabSz="537463">
              <a:defRPr sz="3404" b="0"/>
            </a:pPr>
            <a:r>
              <a:rPr dirty="0"/>
              <a:t>New Covenant Fellowship</a:t>
            </a:r>
          </a:p>
        </p:txBody>
      </p:sp>
      <p:sp>
        <p:nvSpPr>
          <p:cNvPr id="122" name="Acts 11:1-18"/>
          <p:cNvSpPr txBox="1"/>
          <p:nvPr/>
        </p:nvSpPr>
        <p:spPr>
          <a:xfrm>
            <a:off x="1524000" y="1104900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3700" b="0"/>
            </a:lvl1pPr>
          </a:lstStyle>
          <a:p>
            <a:r>
              <a:rPr lang="en-US" dirty="0"/>
              <a:t>Hebrews 1 &amp; 2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hen they gathered around him and asked him, “Lord, are you at this time going to restore the kingdom to Israel?” He said to them: “It is not for you to know the times or dates the Father has set by his own authority. But you will receive power when the Holy Spirit comes on you; and you will be my witnesses in Jerusalem, and in all Judea and Samaria, and to the ends of the earth.”"/>
          <p:cNvSpPr txBox="1"/>
          <p:nvPr/>
        </p:nvSpPr>
        <p:spPr>
          <a:xfrm>
            <a:off x="2329024" y="2973209"/>
            <a:ext cx="8625115" cy="2221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4800"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sz="6000" dirty="0"/>
              <a:t>“The Glory of God </a:t>
            </a:r>
          </a:p>
          <a:p>
            <a:r>
              <a:rPr lang="en-US" sz="6000" dirty="0"/>
              <a:t>is humanity fully alive.”</a:t>
            </a:r>
            <a:endParaRPr sz="6000" dirty="0"/>
          </a:p>
        </p:txBody>
      </p:sp>
      <p:sp>
        <p:nvSpPr>
          <p:cNvPr id="4" name="Then they gathered around him and asked him, “Lord, are you at this time going to restore the kingdom to Israel?” He said to them: “It is not for you to know the times or dates the Father has set by his own authority. But you will receive power when the Holy Spirit comes on you; and you will be my witnesses in Jerusalem, and in all Judea and Samaria, and to the ends of the earth.”">
            <a:extLst>
              <a:ext uri="{FF2B5EF4-FFF2-40B4-BE49-F238E27FC236}">
                <a16:creationId xmlns:a16="http://schemas.microsoft.com/office/drawing/2014/main" id="{002AA3DD-AEF3-3643-92A8-AEA3D1BC051A}"/>
              </a:ext>
            </a:extLst>
          </p:cNvPr>
          <p:cNvSpPr txBox="1"/>
          <p:nvPr/>
        </p:nvSpPr>
        <p:spPr>
          <a:xfrm>
            <a:off x="5762689" y="5953754"/>
            <a:ext cx="8625115" cy="776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4800"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sz="4000" dirty="0"/>
              <a:t>- </a:t>
            </a:r>
            <a:r>
              <a:rPr lang="en-US" sz="4000" dirty="0" err="1"/>
              <a:t>Ireneus</a:t>
            </a:r>
            <a:r>
              <a:rPr lang="en-US" sz="4000" dirty="0"/>
              <a:t>, 2</a:t>
            </a:r>
            <a:r>
              <a:rPr lang="en-US" sz="4000" baseline="30000" dirty="0"/>
              <a:t>nd</a:t>
            </a:r>
            <a:r>
              <a:rPr lang="en-US" sz="4000" dirty="0"/>
              <a:t> century A.D.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51917527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Acts 1:6-8"/>
          <p:cNvSpPr txBox="1"/>
          <p:nvPr/>
        </p:nvSpPr>
        <p:spPr>
          <a:xfrm>
            <a:off x="1041400" y="520700"/>
            <a:ext cx="10464800" cy="880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4700"/>
            </a:lvl1pPr>
          </a:lstStyle>
          <a:p>
            <a:r>
              <a:rPr lang="en-US" dirty="0"/>
              <a:t>Hebrews 2:14</a:t>
            </a:r>
          </a:p>
          <a:p>
            <a:endParaRPr dirty="0"/>
          </a:p>
        </p:txBody>
      </p:sp>
      <p:sp>
        <p:nvSpPr>
          <p:cNvPr id="127" name="Then they gathered around him and asked him, “Lord, are you at this time going to restore the kingdom to Israel?” He said to them: “It is not for you to know the times or dates the Father has set by his own authority. But you will receive power when the Holy Spirit comes on you; and you will be my witnesses in Jerusalem, and in all Judea and Samaria, and to the ends of the earth.”"/>
          <p:cNvSpPr txBox="1"/>
          <p:nvPr/>
        </p:nvSpPr>
        <p:spPr>
          <a:xfrm>
            <a:off x="1041400" y="2344216"/>
            <a:ext cx="11347824" cy="5343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4800"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Because God’s children are human beings—made of flesh and blood—the Son also became flesh and blood. For only as a human being could he die, and only by dying could he break the power of the devil, who had the power of death.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202940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Acts 1:6-8"/>
          <p:cNvSpPr txBox="1"/>
          <p:nvPr/>
        </p:nvSpPr>
        <p:spPr>
          <a:xfrm>
            <a:off x="1041400" y="520700"/>
            <a:ext cx="10464800" cy="880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4700"/>
            </a:lvl1pPr>
          </a:lstStyle>
          <a:p>
            <a:r>
              <a:rPr lang="en-US" dirty="0"/>
              <a:t>Hebrews 2:18</a:t>
            </a:r>
          </a:p>
          <a:p>
            <a:endParaRPr dirty="0"/>
          </a:p>
        </p:txBody>
      </p:sp>
      <p:sp>
        <p:nvSpPr>
          <p:cNvPr id="127" name="Then they gathered around him and asked him, “Lord, are you at this time going to restore the kingdom to Israel?” He said to them: “It is not for you to know the times or dates the Father has set by his own authority. But you will receive power when the Holy Spirit comes on you; and you will be my witnesses in Jerusalem, and in all Judea and Samaria, and to the ends of the earth.”"/>
          <p:cNvSpPr txBox="1"/>
          <p:nvPr/>
        </p:nvSpPr>
        <p:spPr>
          <a:xfrm>
            <a:off x="1414624" y="3375231"/>
            <a:ext cx="11347824" cy="2684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4800"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Because he himself was tested by what he suffered, he is able to help those who are being tested.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339097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349A78-18CF-9D43-AC90-879D8C438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9837"/>
            <a:ext cx="13398759" cy="1066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8098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D45D3-1A68-6142-8928-1B80369CD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2804" y="-242596"/>
            <a:ext cx="17782933" cy="999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20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80EA25-F18D-3D4D-84F3-46D0C3F08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5397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Acts 1:6-8"/>
          <p:cNvSpPr txBox="1"/>
          <p:nvPr/>
        </p:nvSpPr>
        <p:spPr>
          <a:xfrm>
            <a:off x="1041400" y="520700"/>
            <a:ext cx="10464800" cy="880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4700"/>
            </a:lvl1pPr>
          </a:lstStyle>
          <a:p>
            <a:r>
              <a:rPr lang="en-US" dirty="0"/>
              <a:t>Hebrews 1:1</a:t>
            </a:r>
          </a:p>
          <a:p>
            <a:endParaRPr dirty="0"/>
          </a:p>
        </p:txBody>
      </p:sp>
      <p:sp>
        <p:nvSpPr>
          <p:cNvPr id="127" name="Then they gathered around him and asked him, “Lord, are you at this time going to restore the kingdom to Israel?” He said to them: “It is not for you to know the times or dates the Father has set by his own authority. But you will receive power when the Holy Spirit comes on you; and you will be my witnesses in Jerusalem, and in all Judea and Samaria, and to the ends of the earth.”"/>
          <p:cNvSpPr txBox="1"/>
          <p:nvPr/>
        </p:nvSpPr>
        <p:spPr>
          <a:xfrm>
            <a:off x="1041400" y="3538512"/>
            <a:ext cx="11347824" cy="1798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4800"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Long ago God spoke to our ancestors in many and various ways by the prophets…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Acts 1:6-8"/>
          <p:cNvSpPr txBox="1"/>
          <p:nvPr/>
        </p:nvSpPr>
        <p:spPr>
          <a:xfrm>
            <a:off x="1041400" y="520700"/>
            <a:ext cx="10464800" cy="880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4700"/>
            </a:lvl1pPr>
          </a:lstStyle>
          <a:p>
            <a:r>
              <a:rPr lang="en-US" dirty="0"/>
              <a:t>Hebrews 1:5</a:t>
            </a:r>
          </a:p>
          <a:p>
            <a:endParaRPr dirty="0"/>
          </a:p>
        </p:txBody>
      </p:sp>
      <p:sp>
        <p:nvSpPr>
          <p:cNvPr id="127" name="Then they gathered around him and asked him, “Lord, are you at this time going to restore the kingdom to Israel?” He said to them: “It is not for you to know the times or dates the Father has set by his own authority. But you will receive power when the Holy Spirit comes on you; and you will be my witnesses in Jerusalem, and in all Judea and Samaria, and to the ends of the earth.”"/>
          <p:cNvSpPr txBox="1"/>
          <p:nvPr/>
        </p:nvSpPr>
        <p:spPr>
          <a:xfrm>
            <a:off x="742819" y="2747758"/>
            <a:ext cx="11498943" cy="4014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4800"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To which of the angels did God ever say:</a:t>
            </a:r>
          </a:p>
          <a:p>
            <a:endParaRPr lang="en-US" sz="2400" dirty="0"/>
          </a:p>
          <a:p>
            <a:r>
              <a:rPr lang="en-US" dirty="0"/>
              <a:t> "You are my Son, today I have begotten you" 	or </a:t>
            </a:r>
          </a:p>
          <a:p>
            <a:r>
              <a:rPr lang="en-US" dirty="0"/>
              <a:t>"I will be His Father, and he will be my Son?"</a:t>
            </a:r>
          </a:p>
        </p:txBody>
      </p:sp>
    </p:spTree>
    <p:extLst>
      <p:ext uri="{BB962C8B-B14F-4D97-AF65-F5344CB8AC3E}">
        <p14:creationId xmlns:p14="http://schemas.microsoft.com/office/powerpoint/2010/main" val="414820616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Acts 1:6-8"/>
          <p:cNvSpPr txBox="1"/>
          <p:nvPr/>
        </p:nvSpPr>
        <p:spPr>
          <a:xfrm>
            <a:off x="1041400" y="520700"/>
            <a:ext cx="10464800" cy="880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4700"/>
            </a:lvl1pPr>
          </a:lstStyle>
          <a:p>
            <a:r>
              <a:rPr lang="en-US" dirty="0"/>
              <a:t>Hebrews 1:1</a:t>
            </a:r>
          </a:p>
          <a:p>
            <a:endParaRPr dirty="0"/>
          </a:p>
        </p:txBody>
      </p:sp>
      <p:sp>
        <p:nvSpPr>
          <p:cNvPr id="127" name="Then they gathered around him and asked him, “Lord, are you at this time going to restore the kingdom to Israel?” He said to them: “It is not for you to know the times or dates the Father has set by his own authority. But you will receive power when the Holy Spirit comes on you; and you will be my witnesses in Jerusalem, and in all Judea and Samaria, and to the ends of the earth.”"/>
          <p:cNvSpPr txBox="1"/>
          <p:nvPr/>
        </p:nvSpPr>
        <p:spPr>
          <a:xfrm>
            <a:off x="836126" y="3025341"/>
            <a:ext cx="11347824" cy="3570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4800"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Long ago God spoke to our ancestors in many and various ways by the prophets, but in these last days he has spoken to us by a Son.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905218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Acts 1:6-8"/>
          <p:cNvSpPr txBox="1"/>
          <p:nvPr/>
        </p:nvSpPr>
        <p:spPr>
          <a:xfrm>
            <a:off x="1041400" y="520700"/>
            <a:ext cx="10464800" cy="880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4700"/>
            </a:lvl1pPr>
          </a:lstStyle>
          <a:p>
            <a:r>
              <a:rPr lang="en-US" dirty="0"/>
              <a:t>Hebrews 2:11</a:t>
            </a:r>
          </a:p>
          <a:p>
            <a:endParaRPr dirty="0"/>
          </a:p>
        </p:txBody>
      </p:sp>
      <p:sp>
        <p:nvSpPr>
          <p:cNvPr id="127" name="Then they gathered around him and asked him, “Lord, are you at this time going to restore the kingdom to Israel?” He said to them: “It is not for you to know the times or dates the Father has set by his own authority. But you will receive power when the Holy Spirit comes on you; and you will be my witnesses in Jerusalem, and in all Judea and Samaria, and to the ends of the earth.”"/>
          <p:cNvSpPr txBox="1"/>
          <p:nvPr/>
        </p:nvSpPr>
        <p:spPr>
          <a:xfrm>
            <a:off x="1041400" y="3538512"/>
            <a:ext cx="11347824" cy="1798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4800"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So now Jesus and the ones he makes holy have the same Father.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862673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Acts 1:6-8"/>
          <p:cNvSpPr txBox="1"/>
          <p:nvPr/>
        </p:nvSpPr>
        <p:spPr>
          <a:xfrm>
            <a:off x="1041400" y="520700"/>
            <a:ext cx="10464800" cy="880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4700"/>
            </a:lvl1pPr>
          </a:lstStyle>
          <a:p>
            <a:r>
              <a:rPr lang="en-US" dirty="0"/>
              <a:t>Hebrews 2:12</a:t>
            </a:r>
          </a:p>
          <a:p>
            <a:endParaRPr dirty="0"/>
          </a:p>
        </p:txBody>
      </p:sp>
      <p:sp>
        <p:nvSpPr>
          <p:cNvPr id="127" name="Then they gathered around him and asked him, “Lord, are you at this time going to restore the kingdom to Israel?” He said to them: “It is not for you to know the times or dates the Father has set by his own authority. But you will receive power when the Holy Spirit comes on you; and you will be my witnesses in Jerusalem, and in all Judea and Samaria, and to the ends of the earth.”"/>
          <p:cNvSpPr txBox="1"/>
          <p:nvPr/>
        </p:nvSpPr>
        <p:spPr>
          <a:xfrm>
            <a:off x="1041400" y="3095313"/>
            <a:ext cx="11347824" cy="2684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4800" b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“I will proclaim your name to my brothers and sisters, in the midst of the congregation I will praise you.”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019186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226</Words>
  <Application>Microsoft Macintosh PowerPoint</Application>
  <PresentationFormat>Custom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Helvetica Neue</vt:lpstr>
      <vt:lpstr>Helvetica Neue Light</vt:lpstr>
      <vt:lpstr>Helvetica Neue Medium</vt:lpstr>
      <vt:lpstr>Times New Roman</vt:lpstr>
      <vt:lpstr>Black</vt:lpstr>
      <vt:lpstr>Humanity fully alive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Waiting for Pentecost</dc:title>
  <cp:lastModifiedBy>Hamilton, Kevin</cp:lastModifiedBy>
  <cp:revision>11</cp:revision>
  <dcterms:modified xsi:type="dcterms:W3CDTF">2019-09-15T13:52:43Z</dcterms:modified>
</cp:coreProperties>
</file>