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sldIdLst>
    <p:sldId id="256" r:id="rId2"/>
    <p:sldId id="288" r:id="rId3"/>
    <p:sldId id="269" r:id="rId4"/>
    <p:sldId id="299" r:id="rId5"/>
    <p:sldId id="268" r:id="rId6"/>
    <p:sldId id="301" r:id="rId7"/>
    <p:sldId id="300" r:id="rId8"/>
    <p:sldId id="295" r:id="rId9"/>
    <p:sldId id="291" r:id="rId10"/>
    <p:sldId id="273" r:id="rId11"/>
    <p:sldId id="274" r:id="rId12"/>
    <p:sldId id="303" r:id="rId13"/>
    <p:sldId id="297" r:id="rId14"/>
    <p:sldId id="257" r:id="rId15"/>
    <p:sldId id="290" r:id="rId16"/>
    <p:sldId id="298" r:id="rId17"/>
    <p:sldId id="258" r:id="rId18"/>
    <p:sldId id="272" r:id="rId19"/>
    <p:sldId id="302" r:id="rId20"/>
    <p:sldId id="304" r:id="rId21"/>
    <p:sldId id="305" r:id="rId22"/>
    <p:sldId id="306" r:id="rId23"/>
    <p:sldId id="307" r:id="rId24"/>
    <p:sldId id="271" r:id="rId25"/>
    <p:sldId id="294"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0031" autoAdjust="0"/>
  </p:normalViewPr>
  <p:slideViewPr>
    <p:cSldViewPr snapToGrid="0">
      <p:cViewPr varScale="1">
        <p:scale>
          <a:sx n="72" d="100"/>
          <a:sy n="72" d="100"/>
        </p:scale>
        <p:origin x="1254" y="66"/>
      </p:cViewPr>
      <p:guideLst/>
    </p:cSldViewPr>
  </p:slideViewPr>
  <p:notesTextViewPr>
    <p:cViewPr>
      <p:scale>
        <a:sx n="1" d="1"/>
        <a:sy n="1" d="1"/>
      </p:scale>
      <p:origin x="0" y="0"/>
    </p:cViewPr>
  </p:notesTextViewPr>
  <p:notesViewPr>
    <p:cSldViewPr snapToGrid="0">
      <p:cViewPr varScale="1">
        <p:scale>
          <a:sx n="42" d="100"/>
          <a:sy n="42" d="100"/>
        </p:scale>
        <p:origin x="2646" y="4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ffrey Trask" userId="f21af94da9129c8f" providerId="LiveId" clId="{3466D6AA-C902-4E34-A66E-0E680C155B58}"/>
    <pc:docChg chg="custSel modSld">
      <pc:chgData name="Jeffrey Trask" userId="f21af94da9129c8f" providerId="LiveId" clId="{3466D6AA-C902-4E34-A66E-0E680C155B58}" dt="2020-01-15T15:19:16.028" v="347" actId="20577"/>
      <pc:docMkLst>
        <pc:docMk/>
      </pc:docMkLst>
      <pc:sldChg chg="modSp">
        <pc:chgData name="Jeffrey Trask" userId="f21af94da9129c8f" providerId="LiveId" clId="{3466D6AA-C902-4E34-A66E-0E680C155B58}" dt="2020-01-15T15:10:59.255" v="54" actId="20577"/>
        <pc:sldMkLst>
          <pc:docMk/>
          <pc:sldMk cId="1668525677" sldId="256"/>
        </pc:sldMkLst>
        <pc:spChg chg="mod">
          <ac:chgData name="Jeffrey Trask" userId="f21af94da9129c8f" providerId="LiveId" clId="{3466D6AA-C902-4E34-A66E-0E680C155B58}" dt="2020-01-15T15:10:51.387" v="23" actId="20577"/>
          <ac:spMkLst>
            <pc:docMk/>
            <pc:sldMk cId="1668525677" sldId="256"/>
            <ac:spMk id="2" creationId="{00000000-0000-0000-0000-000000000000}"/>
          </ac:spMkLst>
        </pc:spChg>
        <pc:spChg chg="mod">
          <ac:chgData name="Jeffrey Trask" userId="f21af94da9129c8f" providerId="LiveId" clId="{3466D6AA-C902-4E34-A66E-0E680C155B58}" dt="2020-01-15T15:10:59.255" v="54" actId="20577"/>
          <ac:spMkLst>
            <pc:docMk/>
            <pc:sldMk cId="1668525677" sldId="256"/>
            <ac:spMk id="3" creationId="{00000000-0000-0000-0000-000000000000}"/>
          </ac:spMkLst>
        </pc:spChg>
      </pc:sldChg>
      <pc:sldChg chg="addSp delSp modSp modNotesTx">
        <pc:chgData name="Jeffrey Trask" userId="f21af94da9129c8f" providerId="LiveId" clId="{3466D6AA-C902-4E34-A66E-0E680C155B58}" dt="2020-01-15T15:19:16.028" v="347" actId="20577"/>
        <pc:sldMkLst>
          <pc:docMk/>
          <pc:sldMk cId="758662114" sldId="257"/>
        </pc:sldMkLst>
        <pc:spChg chg="mod">
          <ac:chgData name="Jeffrey Trask" userId="f21af94da9129c8f" providerId="LiveId" clId="{3466D6AA-C902-4E34-A66E-0E680C155B58}" dt="2020-01-15T15:19:16.028" v="347" actId="20577"/>
          <ac:spMkLst>
            <pc:docMk/>
            <pc:sldMk cId="758662114" sldId="257"/>
            <ac:spMk id="2" creationId="{00000000-0000-0000-0000-000000000000}"/>
          </ac:spMkLst>
        </pc:spChg>
        <pc:spChg chg="add mod">
          <ac:chgData name="Jeffrey Trask" userId="f21af94da9129c8f" providerId="LiveId" clId="{3466D6AA-C902-4E34-A66E-0E680C155B58}" dt="2020-01-15T15:18:34.322" v="291" actId="20577"/>
          <ac:spMkLst>
            <pc:docMk/>
            <pc:sldMk cId="758662114" sldId="257"/>
            <ac:spMk id="4" creationId="{63AF069A-2606-45A0-ADC6-8A51C242E5E0}"/>
          </ac:spMkLst>
        </pc:spChg>
        <pc:picChg chg="del">
          <ac:chgData name="Jeffrey Trask" userId="f21af94da9129c8f" providerId="LiveId" clId="{3466D6AA-C902-4E34-A66E-0E680C155B58}" dt="2020-01-15T15:18:08.353" v="284" actId="478"/>
          <ac:picMkLst>
            <pc:docMk/>
            <pc:sldMk cId="758662114" sldId="257"/>
            <ac:picMk id="7" creationId="{28BFEB70-F665-4F21-BAD5-70359F00F0F1}"/>
          </ac:picMkLst>
        </pc:picChg>
      </pc:sldChg>
      <pc:sldChg chg="addSp delSp modSp modNotesTx">
        <pc:chgData name="Jeffrey Trask" userId="f21af94da9129c8f" providerId="LiveId" clId="{3466D6AA-C902-4E34-A66E-0E680C155B58}" dt="2020-01-15T15:15:03.301" v="278" actId="6549"/>
        <pc:sldMkLst>
          <pc:docMk/>
          <pc:sldMk cId="2453576635" sldId="268"/>
        </pc:sldMkLst>
        <pc:spChg chg="add mod">
          <ac:chgData name="Jeffrey Trask" userId="f21af94da9129c8f" providerId="LiveId" clId="{3466D6AA-C902-4E34-A66E-0E680C155B58}" dt="2020-01-15T15:14:58.706" v="277" actId="27636"/>
          <ac:spMkLst>
            <pc:docMk/>
            <pc:sldMk cId="2453576635" sldId="268"/>
            <ac:spMk id="4" creationId="{92B02458-71F1-4504-BCFC-DF70F8885666}"/>
          </ac:spMkLst>
        </pc:spChg>
        <pc:picChg chg="del">
          <ac:chgData name="Jeffrey Trask" userId="f21af94da9129c8f" providerId="LiveId" clId="{3466D6AA-C902-4E34-A66E-0E680C155B58}" dt="2020-01-15T15:14:46.319" v="275" actId="478"/>
          <ac:picMkLst>
            <pc:docMk/>
            <pc:sldMk cId="2453576635" sldId="268"/>
            <ac:picMk id="9" creationId="{CEFF848A-758A-4248-A941-77C72D9DDA4A}"/>
          </ac:picMkLst>
        </pc:picChg>
      </pc:sldChg>
      <pc:sldChg chg="modSp modNotesTx">
        <pc:chgData name="Jeffrey Trask" userId="f21af94da9129c8f" providerId="LiveId" clId="{3466D6AA-C902-4E34-A66E-0E680C155B58}" dt="2020-01-15T15:14:11.803" v="274" actId="6549"/>
        <pc:sldMkLst>
          <pc:docMk/>
          <pc:sldMk cId="739516073" sldId="288"/>
        </pc:sldMkLst>
        <pc:spChg chg="mod">
          <ac:chgData name="Jeffrey Trask" userId="f21af94da9129c8f" providerId="LiveId" clId="{3466D6AA-C902-4E34-A66E-0E680C155B58}" dt="2020-01-15T15:11:32.909" v="72" actId="20577"/>
          <ac:spMkLst>
            <pc:docMk/>
            <pc:sldMk cId="739516073" sldId="288"/>
            <ac:spMk id="2" creationId="{9AC9158D-8400-4B90-AE6C-47081AF947DE}"/>
          </ac:spMkLst>
        </pc:spChg>
        <pc:spChg chg="mod">
          <ac:chgData name="Jeffrey Trask" userId="f21af94da9129c8f" providerId="LiveId" clId="{3466D6AA-C902-4E34-A66E-0E680C155B58}" dt="2020-01-15T15:13:34.421" v="273" actId="20577"/>
          <ac:spMkLst>
            <pc:docMk/>
            <pc:sldMk cId="739516073" sldId="288"/>
            <ac:spMk id="3" creationId="{6A337A84-74A7-4A46-8960-E966C8E61A3B}"/>
          </ac:spMkLst>
        </pc:spChg>
      </pc:sldChg>
      <pc:sldChg chg="addSp delSp modSp">
        <pc:chgData name="Jeffrey Trask" userId="f21af94da9129c8f" providerId="LiveId" clId="{3466D6AA-C902-4E34-A66E-0E680C155B58}" dt="2020-01-15T15:15:51.407" v="280"/>
        <pc:sldMkLst>
          <pc:docMk/>
          <pc:sldMk cId="3124230857" sldId="294"/>
        </pc:sldMkLst>
        <pc:spChg chg="add mod">
          <ac:chgData name="Jeffrey Trask" userId="f21af94da9129c8f" providerId="LiveId" clId="{3466D6AA-C902-4E34-A66E-0E680C155B58}" dt="2020-01-15T15:15:51.407" v="280"/>
          <ac:spMkLst>
            <pc:docMk/>
            <pc:sldMk cId="3124230857" sldId="294"/>
            <ac:spMk id="4" creationId="{F180D13C-783E-404F-A2BD-90238446559F}"/>
          </ac:spMkLst>
        </pc:spChg>
        <pc:picChg chg="del">
          <ac:chgData name="Jeffrey Trask" userId="f21af94da9129c8f" providerId="LiveId" clId="{3466D6AA-C902-4E34-A66E-0E680C155B58}" dt="2020-01-15T15:15:42.967" v="279" actId="478"/>
          <ac:picMkLst>
            <pc:docMk/>
            <pc:sldMk cId="3124230857" sldId="294"/>
            <ac:picMk id="6" creationId="{860C5560-C94B-4573-A192-77AB4627DC3F}"/>
          </ac:picMkLst>
        </pc:picChg>
      </pc:sldChg>
      <pc:sldChg chg="addSp delSp modSp">
        <pc:chgData name="Jeffrey Trask" userId="f21af94da9129c8f" providerId="LiveId" clId="{3466D6AA-C902-4E34-A66E-0E680C155B58}" dt="2020-01-15T15:17:28.904" v="283" actId="27636"/>
        <pc:sldMkLst>
          <pc:docMk/>
          <pc:sldMk cId="1720080381" sldId="295"/>
        </pc:sldMkLst>
        <pc:spChg chg="add mod">
          <ac:chgData name="Jeffrey Trask" userId="f21af94da9129c8f" providerId="LiveId" clId="{3466D6AA-C902-4E34-A66E-0E680C155B58}" dt="2020-01-15T15:17:28.904" v="283" actId="27636"/>
          <ac:spMkLst>
            <pc:docMk/>
            <pc:sldMk cId="1720080381" sldId="295"/>
            <ac:spMk id="3" creationId="{4FAAD163-7C83-4BAC-8F3D-11C91115D83F}"/>
          </ac:spMkLst>
        </pc:spChg>
        <pc:picChg chg="del">
          <ac:chgData name="Jeffrey Trask" userId="f21af94da9129c8f" providerId="LiveId" clId="{3466D6AA-C902-4E34-A66E-0E680C155B58}" dt="2020-01-15T15:17:25.630" v="281" actId="478"/>
          <ac:picMkLst>
            <pc:docMk/>
            <pc:sldMk cId="1720080381" sldId="295"/>
            <ac:picMk id="1026" creationId="{78651833-588E-4CF4-BE5F-D760FAFCDC51}"/>
          </ac:picMkLst>
        </pc:picChg>
      </pc:sldChg>
    </pc:docChg>
  </pc:docChgLst>
  <pc:docChgLst>
    <pc:chgData name="Jeffrey Trask" userId="f21af94da9129c8f" providerId="LiveId" clId="{0EDC44C6-A69C-4EEE-8E73-4FD47DFA9B29}"/>
    <pc:docChg chg="undo custSel addSld delSld modSld">
      <pc:chgData name="Jeffrey Trask" userId="f21af94da9129c8f" providerId="LiveId" clId="{0EDC44C6-A69C-4EEE-8E73-4FD47DFA9B29}" dt="2020-01-18T19:54:55.482" v="8107" actId="20577"/>
      <pc:docMkLst>
        <pc:docMk/>
      </pc:docMkLst>
      <pc:sldChg chg="modSp del">
        <pc:chgData name="Jeffrey Trask" userId="f21af94da9129c8f" providerId="LiveId" clId="{0EDC44C6-A69C-4EEE-8E73-4FD47DFA9B29}" dt="2020-01-18T18:48:40.452" v="5211" actId="2696"/>
        <pc:sldMkLst>
          <pc:docMk/>
          <pc:sldMk cId="758662114" sldId="257"/>
        </pc:sldMkLst>
        <pc:spChg chg="mod">
          <ac:chgData name="Jeffrey Trask" userId="f21af94da9129c8f" providerId="LiveId" clId="{0EDC44C6-A69C-4EEE-8E73-4FD47DFA9B29}" dt="2020-01-18T16:52:53.303" v="337" actId="5793"/>
          <ac:spMkLst>
            <pc:docMk/>
            <pc:sldMk cId="758662114" sldId="257"/>
            <ac:spMk id="4" creationId="{63AF069A-2606-45A0-ADC6-8A51C242E5E0}"/>
          </ac:spMkLst>
        </pc:spChg>
      </pc:sldChg>
      <pc:sldChg chg="addSp delSp modSp modNotesTx">
        <pc:chgData name="Jeffrey Trask" userId="f21af94da9129c8f" providerId="LiveId" clId="{0EDC44C6-A69C-4EEE-8E73-4FD47DFA9B29}" dt="2020-01-18T17:11:01.005" v="1379" actId="313"/>
        <pc:sldMkLst>
          <pc:docMk/>
          <pc:sldMk cId="2861664009" sldId="258"/>
        </pc:sldMkLst>
        <pc:spChg chg="mod">
          <ac:chgData name="Jeffrey Trask" userId="f21af94da9129c8f" providerId="LiveId" clId="{0EDC44C6-A69C-4EEE-8E73-4FD47DFA9B29}" dt="2020-01-18T16:59:36.446" v="915" actId="20577"/>
          <ac:spMkLst>
            <pc:docMk/>
            <pc:sldMk cId="2861664009" sldId="258"/>
            <ac:spMk id="2" creationId="{00000000-0000-0000-0000-000000000000}"/>
          </ac:spMkLst>
        </pc:spChg>
        <pc:spChg chg="add del mod">
          <ac:chgData name="Jeffrey Trask" userId="f21af94da9129c8f" providerId="LiveId" clId="{0EDC44C6-A69C-4EEE-8E73-4FD47DFA9B29}" dt="2020-01-18T17:00:47.448" v="917" actId="931"/>
          <ac:spMkLst>
            <pc:docMk/>
            <pc:sldMk cId="2861664009" sldId="258"/>
            <ac:spMk id="4" creationId="{94E738BC-B09B-43B8-BFE3-0F80AECB2DA1}"/>
          </ac:spMkLst>
        </pc:spChg>
        <pc:spChg chg="add del mod">
          <ac:chgData name="Jeffrey Trask" userId="f21af94da9129c8f" providerId="LiveId" clId="{0EDC44C6-A69C-4EEE-8E73-4FD47DFA9B29}" dt="2020-01-18T17:00:51.153" v="918" actId="478"/>
          <ac:spMkLst>
            <pc:docMk/>
            <pc:sldMk cId="2861664009" sldId="258"/>
            <ac:spMk id="8" creationId="{A1A59F67-80E1-429F-BB1E-2091202D98CD}"/>
          </ac:spMkLst>
        </pc:spChg>
        <pc:picChg chg="del">
          <ac:chgData name="Jeffrey Trask" userId="f21af94da9129c8f" providerId="LiveId" clId="{0EDC44C6-A69C-4EEE-8E73-4FD47DFA9B29}" dt="2020-01-18T16:59:40.898" v="916" actId="478"/>
          <ac:picMkLst>
            <pc:docMk/>
            <pc:sldMk cId="2861664009" sldId="258"/>
            <ac:picMk id="6" creationId="{E0DB2545-9507-443B-9B10-3D4F9B7A005A}"/>
          </ac:picMkLst>
        </pc:picChg>
        <pc:picChg chg="add mod">
          <ac:chgData name="Jeffrey Trask" userId="f21af94da9129c8f" providerId="LiveId" clId="{0EDC44C6-A69C-4EEE-8E73-4FD47DFA9B29}" dt="2020-01-18T17:00:56.889" v="920" actId="14100"/>
          <ac:picMkLst>
            <pc:docMk/>
            <pc:sldMk cId="2861664009" sldId="258"/>
            <ac:picMk id="7" creationId="{3D2DFFEF-BBDD-4006-874B-1B6A9600FCB2}"/>
          </ac:picMkLst>
        </pc:picChg>
      </pc:sldChg>
      <pc:sldChg chg="modSp">
        <pc:chgData name="Jeffrey Trask" userId="f21af94da9129c8f" providerId="LiveId" clId="{0EDC44C6-A69C-4EEE-8E73-4FD47DFA9B29}" dt="2020-01-18T18:46:29.641" v="5202" actId="27636"/>
        <pc:sldMkLst>
          <pc:docMk/>
          <pc:sldMk cId="2453576635" sldId="268"/>
        </pc:sldMkLst>
        <pc:spChg chg="mod">
          <ac:chgData name="Jeffrey Trask" userId="f21af94da9129c8f" providerId="LiveId" clId="{0EDC44C6-A69C-4EEE-8E73-4FD47DFA9B29}" dt="2020-01-18T15:16:20.518" v="36" actId="20577"/>
          <ac:spMkLst>
            <pc:docMk/>
            <pc:sldMk cId="2453576635" sldId="268"/>
            <ac:spMk id="2" creationId="{00000000-0000-0000-0000-000000000000}"/>
          </ac:spMkLst>
        </pc:spChg>
        <pc:spChg chg="mod">
          <ac:chgData name="Jeffrey Trask" userId="f21af94da9129c8f" providerId="LiveId" clId="{0EDC44C6-A69C-4EEE-8E73-4FD47DFA9B29}" dt="2020-01-18T18:46:29.641" v="5202" actId="27636"/>
          <ac:spMkLst>
            <pc:docMk/>
            <pc:sldMk cId="2453576635" sldId="268"/>
            <ac:spMk id="4" creationId="{92B02458-71F1-4504-BCFC-DF70F8885666}"/>
          </ac:spMkLst>
        </pc:spChg>
      </pc:sldChg>
      <pc:sldChg chg="addSp delSp modSp modNotesTx">
        <pc:chgData name="Jeffrey Trask" userId="f21af94da9129c8f" providerId="LiveId" clId="{0EDC44C6-A69C-4EEE-8E73-4FD47DFA9B29}" dt="2020-01-18T15:15:33.958" v="11" actId="14100"/>
        <pc:sldMkLst>
          <pc:docMk/>
          <pc:sldMk cId="3610309703" sldId="269"/>
        </pc:sldMkLst>
        <pc:spChg chg="mod">
          <ac:chgData name="Jeffrey Trask" userId="f21af94da9129c8f" providerId="LiveId" clId="{0EDC44C6-A69C-4EEE-8E73-4FD47DFA9B29}" dt="2020-01-18T15:03:46.585" v="8" actId="20577"/>
          <ac:spMkLst>
            <pc:docMk/>
            <pc:sldMk cId="3610309703" sldId="269"/>
            <ac:spMk id="2" creationId="{00000000-0000-0000-0000-000000000000}"/>
          </ac:spMkLst>
        </pc:spChg>
        <pc:spChg chg="add del mod">
          <ac:chgData name="Jeffrey Trask" userId="f21af94da9129c8f" providerId="LiveId" clId="{0EDC44C6-A69C-4EEE-8E73-4FD47DFA9B29}" dt="2020-01-18T15:15:28.693" v="9" actId="931"/>
          <ac:spMkLst>
            <pc:docMk/>
            <pc:sldMk cId="3610309703" sldId="269"/>
            <ac:spMk id="5" creationId="{BBEBE222-332A-4EF2-9E70-2F1D25832B3A}"/>
          </ac:spMkLst>
        </pc:spChg>
        <pc:picChg chg="del">
          <ac:chgData name="Jeffrey Trask" userId="f21af94da9129c8f" providerId="LiveId" clId="{0EDC44C6-A69C-4EEE-8E73-4FD47DFA9B29}" dt="2020-01-18T15:03:21.217" v="1" actId="478"/>
          <ac:picMkLst>
            <pc:docMk/>
            <pc:sldMk cId="3610309703" sldId="269"/>
            <ac:picMk id="4" creationId="{6006AFC0-9AA9-4DCA-8C2B-34ABD43A405A}"/>
          </ac:picMkLst>
        </pc:picChg>
        <pc:picChg chg="add mod">
          <ac:chgData name="Jeffrey Trask" userId="f21af94da9129c8f" providerId="LiveId" clId="{0EDC44C6-A69C-4EEE-8E73-4FD47DFA9B29}" dt="2020-01-18T15:15:33.958" v="11" actId="14100"/>
          <ac:picMkLst>
            <pc:docMk/>
            <pc:sldMk cId="3610309703" sldId="269"/>
            <ac:picMk id="7" creationId="{9EA1A3BF-A637-4AD3-9464-ED938929057D}"/>
          </ac:picMkLst>
        </pc:picChg>
      </pc:sldChg>
      <pc:sldChg chg="addSp delSp modSp modNotesTx">
        <pc:chgData name="Jeffrey Trask" userId="f21af94da9129c8f" providerId="LiveId" clId="{0EDC44C6-A69C-4EEE-8E73-4FD47DFA9B29}" dt="2020-01-18T19:51:58.050" v="7623" actId="20577"/>
        <pc:sldMkLst>
          <pc:docMk/>
          <pc:sldMk cId="3392928815" sldId="271"/>
        </pc:sldMkLst>
        <pc:spChg chg="mod">
          <ac:chgData name="Jeffrey Trask" userId="f21af94da9129c8f" providerId="LiveId" clId="{0EDC44C6-A69C-4EEE-8E73-4FD47DFA9B29}" dt="2020-01-18T19:24:11.830" v="6356" actId="20577"/>
          <ac:spMkLst>
            <pc:docMk/>
            <pc:sldMk cId="3392928815" sldId="271"/>
            <ac:spMk id="2" creationId="{00000000-0000-0000-0000-000000000000}"/>
          </ac:spMkLst>
        </pc:spChg>
        <pc:spChg chg="add del mod">
          <ac:chgData name="Jeffrey Trask" userId="f21af94da9129c8f" providerId="LiveId" clId="{0EDC44C6-A69C-4EEE-8E73-4FD47DFA9B29}" dt="2020-01-18T17:19:29.559" v="1811" actId="931"/>
          <ac:spMkLst>
            <pc:docMk/>
            <pc:sldMk cId="3392928815" sldId="271"/>
            <ac:spMk id="4" creationId="{E9DAD0C1-F760-4CEA-ACFA-4D2974EABDB6}"/>
          </ac:spMkLst>
        </pc:spChg>
        <pc:spChg chg="add del mod">
          <ac:chgData name="Jeffrey Trask" userId="f21af94da9129c8f" providerId="LiveId" clId="{0EDC44C6-A69C-4EEE-8E73-4FD47DFA9B29}" dt="2020-01-18T17:19:36.137" v="1813" actId="478"/>
          <ac:spMkLst>
            <pc:docMk/>
            <pc:sldMk cId="3392928815" sldId="271"/>
            <ac:spMk id="8" creationId="{F63472BE-088A-4747-A367-74B3CB36A768}"/>
          </ac:spMkLst>
        </pc:spChg>
        <pc:picChg chg="add mod">
          <ac:chgData name="Jeffrey Trask" userId="f21af94da9129c8f" providerId="LiveId" clId="{0EDC44C6-A69C-4EEE-8E73-4FD47DFA9B29}" dt="2020-01-18T17:19:42.190" v="1815" actId="14100"/>
          <ac:picMkLst>
            <pc:docMk/>
            <pc:sldMk cId="3392928815" sldId="271"/>
            <ac:picMk id="6" creationId="{A6A305DE-FD33-4808-99FC-5683CB7505DD}"/>
          </ac:picMkLst>
        </pc:picChg>
        <pc:picChg chg="del">
          <ac:chgData name="Jeffrey Trask" userId="f21af94da9129c8f" providerId="LiveId" clId="{0EDC44C6-A69C-4EEE-8E73-4FD47DFA9B29}" dt="2020-01-18T17:19:05.238" v="1806" actId="478"/>
          <ac:picMkLst>
            <pc:docMk/>
            <pc:sldMk cId="3392928815" sldId="271"/>
            <ac:picMk id="7" creationId="{9D6A1B68-3788-444F-BC82-7EA962A35941}"/>
          </ac:picMkLst>
        </pc:picChg>
        <pc:picChg chg="del">
          <ac:chgData name="Jeffrey Trask" userId="f21af94da9129c8f" providerId="LiveId" clId="{0EDC44C6-A69C-4EEE-8E73-4FD47DFA9B29}" dt="2020-01-18T17:19:13.159" v="1809" actId="478"/>
          <ac:picMkLst>
            <pc:docMk/>
            <pc:sldMk cId="3392928815" sldId="271"/>
            <ac:picMk id="19" creationId="{3E059211-29C3-48C4-B800-92864681F22E}"/>
          </ac:picMkLst>
        </pc:picChg>
        <pc:picChg chg="del">
          <ac:chgData name="Jeffrey Trask" userId="f21af94da9129c8f" providerId="LiveId" clId="{0EDC44C6-A69C-4EEE-8E73-4FD47DFA9B29}" dt="2020-01-18T17:19:08.780" v="1807" actId="478"/>
          <ac:picMkLst>
            <pc:docMk/>
            <pc:sldMk cId="3392928815" sldId="271"/>
            <ac:picMk id="22" creationId="{0B69C706-9EFC-4A40-8032-3C631C06DA05}"/>
          </ac:picMkLst>
        </pc:picChg>
      </pc:sldChg>
      <pc:sldChg chg="addSp delSp modSp modNotesTx">
        <pc:chgData name="Jeffrey Trask" userId="f21af94da9129c8f" providerId="LiveId" clId="{0EDC44C6-A69C-4EEE-8E73-4FD47DFA9B29}" dt="2020-01-18T19:48:58.703" v="7195" actId="20577"/>
        <pc:sldMkLst>
          <pc:docMk/>
          <pc:sldMk cId="2444946864" sldId="272"/>
        </pc:sldMkLst>
        <pc:spChg chg="mod">
          <ac:chgData name="Jeffrey Trask" userId="f21af94da9129c8f" providerId="LiveId" clId="{0EDC44C6-A69C-4EEE-8E73-4FD47DFA9B29}" dt="2020-01-18T17:11:46.894" v="1398" actId="20577"/>
          <ac:spMkLst>
            <pc:docMk/>
            <pc:sldMk cId="2444946864" sldId="272"/>
            <ac:spMk id="2" creationId="{00000000-0000-0000-0000-000000000000}"/>
          </ac:spMkLst>
        </pc:spChg>
        <pc:spChg chg="add del mod">
          <ac:chgData name="Jeffrey Trask" userId="f21af94da9129c8f" providerId="LiveId" clId="{0EDC44C6-A69C-4EEE-8E73-4FD47DFA9B29}" dt="2020-01-18T17:11:23.051" v="1382" actId="931"/>
          <ac:spMkLst>
            <pc:docMk/>
            <pc:sldMk cId="2444946864" sldId="272"/>
            <ac:spMk id="4" creationId="{014A4565-3C76-4E88-B588-0012CA801ECA}"/>
          </ac:spMkLst>
        </pc:spChg>
        <pc:spChg chg="add del mod">
          <ac:chgData name="Jeffrey Trask" userId="f21af94da9129c8f" providerId="LiveId" clId="{0EDC44C6-A69C-4EEE-8E73-4FD47DFA9B29}" dt="2020-01-18T17:11:26.061" v="1383" actId="478"/>
          <ac:spMkLst>
            <pc:docMk/>
            <pc:sldMk cId="2444946864" sldId="272"/>
            <ac:spMk id="8" creationId="{E3B517EE-8217-47C9-8C5E-4CC277108E90}"/>
          </ac:spMkLst>
        </pc:spChg>
        <pc:picChg chg="add mod">
          <ac:chgData name="Jeffrey Trask" userId="f21af94da9129c8f" providerId="LiveId" clId="{0EDC44C6-A69C-4EEE-8E73-4FD47DFA9B29}" dt="2020-01-18T17:11:31.676" v="1385" actId="14100"/>
          <ac:picMkLst>
            <pc:docMk/>
            <pc:sldMk cId="2444946864" sldId="272"/>
            <ac:picMk id="6" creationId="{BBB63138-F7AC-481D-AE12-22F42F2B99D5}"/>
          </ac:picMkLst>
        </pc:picChg>
        <pc:picChg chg="del mod">
          <ac:chgData name="Jeffrey Trask" userId="f21af94da9129c8f" providerId="LiveId" clId="{0EDC44C6-A69C-4EEE-8E73-4FD47DFA9B29}" dt="2020-01-18T17:11:07.291" v="1381" actId="478"/>
          <ac:picMkLst>
            <pc:docMk/>
            <pc:sldMk cId="2444946864" sldId="272"/>
            <ac:picMk id="7" creationId="{58B0434C-75A7-4CEA-8050-3BD6E3A38807}"/>
          </ac:picMkLst>
        </pc:picChg>
      </pc:sldChg>
      <pc:sldChg chg="addSp delSp modSp del modNotesTx">
        <pc:chgData name="Jeffrey Trask" userId="f21af94da9129c8f" providerId="LiveId" clId="{0EDC44C6-A69C-4EEE-8E73-4FD47DFA9B29}" dt="2020-01-18T18:25:11.710" v="3863" actId="2696"/>
        <pc:sldMkLst>
          <pc:docMk/>
          <pc:sldMk cId="818896333" sldId="273"/>
        </pc:sldMkLst>
        <pc:spChg chg="mod">
          <ac:chgData name="Jeffrey Trask" userId="f21af94da9129c8f" providerId="LiveId" clId="{0EDC44C6-A69C-4EEE-8E73-4FD47DFA9B29}" dt="2020-01-18T18:13:35.120" v="3394" actId="20577"/>
          <ac:spMkLst>
            <pc:docMk/>
            <pc:sldMk cId="818896333" sldId="273"/>
            <ac:spMk id="2" creationId="{00000000-0000-0000-0000-000000000000}"/>
          </ac:spMkLst>
        </pc:spChg>
        <pc:spChg chg="del mod">
          <ac:chgData name="Jeffrey Trask" userId="f21af94da9129c8f" providerId="LiveId" clId="{0EDC44C6-A69C-4EEE-8E73-4FD47DFA9B29}" dt="2020-01-18T18:15:21.815" v="3603" actId="931"/>
          <ac:spMkLst>
            <pc:docMk/>
            <pc:sldMk cId="818896333" sldId="273"/>
            <ac:spMk id="4" creationId="{378A2EDC-B602-40B4-B04A-3E8B73C5917D}"/>
          </ac:spMkLst>
        </pc:spChg>
        <pc:spChg chg="add del mod">
          <ac:chgData name="Jeffrey Trask" userId="f21af94da9129c8f" providerId="LiveId" clId="{0EDC44C6-A69C-4EEE-8E73-4FD47DFA9B29}" dt="2020-01-18T18:15:25.318" v="3604" actId="478"/>
          <ac:spMkLst>
            <pc:docMk/>
            <pc:sldMk cId="818896333" sldId="273"/>
            <ac:spMk id="6" creationId="{BBB5CC83-16BD-4D9F-A654-33A110EE94D2}"/>
          </ac:spMkLst>
        </pc:spChg>
        <pc:picChg chg="add mod">
          <ac:chgData name="Jeffrey Trask" userId="f21af94da9129c8f" providerId="LiveId" clId="{0EDC44C6-A69C-4EEE-8E73-4FD47DFA9B29}" dt="2020-01-18T18:15:21.815" v="3603" actId="931"/>
          <ac:picMkLst>
            <pc:docMk/>
            <pc:sldMk cId="818896333" sldId="273"/>
            <ac:picMk id="5" creationId="{F3A86863-20C4-4073-B7F7-82DE0AD8C0E8}"/>
          </ac:picMkLst>
        </pc:picChg>
      </pc:sldChg>
      <pc:sldChg chg="addSp delSp modSp del modNotesTx">
        <pc:chgData name="Jeffrey Trask" userId="f21af94da9129c8f" providerId="LiveId" clId="{0EDC44C6-A69C-4EEE-8E73-4FD47DFA9B29}" dt="2020-01-18T18:25:19.362" v="3864" actId="2696"/>
        <pc:sldMkLst>
          <pc:docMk/>
          <pc:sldMk cId="9825426" sldId="274"/>
        </pc:sldMkLst>
        <pc:spChg chg="mod">
          <ac:chgData name="Jeffrey Trask" userId="f21af94da9129c8f" providerId="LiveId" clId="{0EDC44C6-A69C-4EEE-8E73-4FD47DFA9B29}" dt="2020-01-18T16:41:37.135" v="146" actId="20577"/>
          <ac:spMkLst>
            <pc:docMk/>
            <pc:sldMk cId="9825426" sldId="274"/>
            <ac:spMk id="2" creationId="{00000000-0000-0000-0000-000000000000}"/>
          </ac:spMkLst>
        </pc:spChg>
        <pc:spChg chg="add del mod">
          <ac:chgData name="Jeffrey Trask" userId="f21af94da9129c8f" providerId="LiveId" clId="{0EDC44C6-A69C-4EEE-8E73-4FD47DFA9B29}" dt="2020-01-18T16:48:17.554" v="200" actId="931"/>
          <ac:spMkLst>
            <pc:docMk/>
            <pc:sldMk cId="9825426" sldId="274"/>
            <ac:spMk id="4" creationId="{12DB37C0-4AEA-4BE8-BEE9-2F51B9F7730F}"/>
          </ac:spMkLst>
        </pc:spChg>
        <pc:spChg chg="add del mod">
          <ac:chgData name="Jeffrey Trask" userId="f21af94da9129c8f" providerId="LiveId" clId="{0EDC44C6-A69C-4EEE-8E73-4FD47DFA9B29}" dt="2020-01-18T16:48:51.844" v="209" actId="478"/>
          <ac:spMkLst>
            <pc:docMk/>
            <pc:sldMk cId="9825426" sldId="274"/>
            <ac:spMk id="8" creationId="{64FCB9BC-8975-4D7D-AC45-871C7FF99F48}"/>
          </ac:spMkLst>
        </pc:spChg>
        <pc:spChg chg="add del mod">
          <ac:chgData name="Jeffrey Trask" userId="f21af94da9129c8f" providerId="LiveId" clId="{0EDC44C6-A69C-4EEE-8E73-4FD47DFA9B29}" dt="2020-01-18T16:48:23.194" v="202" actId="478"/>
          <ac:spMkLst>
            <pc:docMk/>
            <pc:sldMk cId="9825426" sldId="274"/>
            <ac:spMk id="10" creationId="{74EB42DA-051A-4A27-A902-139185FEB1AE}"/>
          </ac:spMkLst>
        </pc:spChg>
        <pc:picChg chg="del">
          <ac:chgData name="Jeffrey Trask" userId="f21af94da9129c8f" providerId="LiveId" clId="{0EDC44C6-A69C-4EEE-8E73-4FD47DFA9B29}" dt="2020-01-18T16:41:39.525" v="147" actId="478"/>
          <ac:picMkLst>
            <pc:docMk/>
            <pc:sldMk cId="9825426" sldId="274"/>
            <ac:picMk id="6" creationId="{4A577DC5-6D4D-4FB1-BFA8-DD8A70623BDA}"/>
          </ac:picMkLst>
        </pc:picChg>
        <pc:picChg chg="add del mod">
          <ac:chgData name="Jeffrey Trask" userId="f21af94da9129c8f" providerId="LiveId" clId="{0EDC44C6-A69C-4EEE-8E73-4FD47DFA9B29}" dt="2020-01-18T16:48:59.319" v="211" actId="14100"/>
          <ac:picMkLst>
            <pc:docMk/>
            <pc:sldMk cId="9825426" sldId="274"/>
            <ac:picMk id="7" creationId="{9FFE45DF-4D19-40A3-8B6E-7202BA19D901}"/>
          </ac:picMkLst>
        </pc:picChg>
      </pc:sldChg>
      <pc:sldChg chg="del">
        <pc:chgData name="Jeffrey Trask" userId="f21af94da9129c8f" providerId="LiveId" clId="{0EDC44C6-A69C-4EEE-8E73-4FD47DFA9B29}" dt="2020-01-18T18:26:49.860" v="3887" actId="2696"/>
        <pc:sldMkLst>
          <pc:docMk/>
          <pc:sldMk cId="1521895801" sldId="274"/>
        </pc:sldMkLst>
      </pc:sldChg>
      <pc:sldChg chg="modNotesTx">
        <pc:chgData name="Jeffrey Trask" userId="f21af94da9129c8f" providerId="LiveId" clId="{0EDC44C6-A69C-4EEE-8E73-4FD47DFA9B29}" dt="2020-01-18T18:51:51.670" v="5217" actId="20577"/>
        <pc:sldMkLst>
          <pc:docMk/>
          <pc:sldMk cId="4038950494" sldId="274"/>
        </pc:sldMkLst>
      </pc:sldChg>
      <pc:sldChg chg="del">
        <pc:chgData name="Jeffrey Trask" userId="f21af94da9129c8f" providerId="LiveId" clId="{0EDC44C6-A69C-4EEE-8E73-4FD47DFA9B29}" dt="2020-01-18T15:03:17.923" v="0" actId="47"/>
        <pc:sldMkLst>
          <pc:docMk/>
          <pc:sldMk cId="4064369282" sldId="289"/>
        </pc:sldMkLst>
      </pc:sldChg>
      <pc:sldChg chg="addSp delSp modSp del modNotesTx">
        <pc:chgData name="Jeffrey Trask" userId="f21af94da9129c8f" providerId="LiveId" clId="{0EDC44C6-A69C-4EEE-8E73-4FD47DFA9B29}" dt="2020-01-18T18:25:43.595" v="3865" actId="2696"/>
        <pc:sldMkLst>
          <pc:docMk/>
          <pc:sldMk cId="1279225377" sldId="290"/>
        </pc:sldMkLst>
        <pc:spChg chg="mod">
          <ac:chgData name="Jeffrey Trask" userId="f21af94da9129c8f" providerId="LiveId" clId="{0EDC44C6-A69C-4EEE-8E73-4FD47DFA9B29}" dt="2020-01-18T17:13:32.370" v="1547" actId="20577"/>
          <ac:spMkLst>
            <pc:docMk/>
            <pc:sldMk cId="1279225377" sldId="290"/>
            <ac:spMk id="2" creationId="{00000000-0000-0000-0000-000000000000}"/>
          </ac:spMkLst>
        </pc:spChg>
        <pc:spChg chg="add del mod">
          <ac:chgData name="Jeffrey Trask" userId="f21af94da9129c8f" providerId="LiveId" clId="{0EDC44C6-A69C-4EEE-8E73-4FD47DFA9B29}" dt="2020-01-18T17:17:15.746" v="1548"/>
          <ac:spMkLst>
            <pc:docMk/>
            <pc:sldMk cId="1279225377" sldId="290"/>
            <ac:spMk id="4" creationId="{47EB83C3-D082-41F0-95DC-D46DCD542221}"/>
          </ac:spMkLst>
        </pc:spChg>
        <pc:picChg chg="add mod">
          <ac:chgData name="Jeffrey Trask" userId="f21af94da9129c8f" providerId="LiveId" clId="{0EDC44C6-A69C-4EEE-8E73-4FD47DFA9B29}" dt="2020-01-18T17:17:24.382" v="1551" actId="14100"/>
          <ac:picMkLst>
            <pc:docMk/>
            <pc:sldMk cId="1279225377" sldId="290"/>
            <ac:picMk id="5" creationId="{7CF72BFE-1549-4D0C-87D9-29BA1C9B1C08}"/>
          </ac:picMkLst>
        </pc:picChg>
        <pc:picChg chg="del">
          <ac:chgData name="Jeffrey Trask" userId="f21af94da9129c8f" providerId="LiveId" clId="{0EDC44C6-A69C-4EEE-8E73-4FD47DFA9B29}" dt="2020-01-18T17:13:18.998" v="1510" actId="478"/>
          <ac:picMkLst>
            <pc:docMk/>
            <pc:sldMk cId="1279225377" sldId="290"/>
            <ac:picMk id="6" creationId="{E8328856-1456-4A84-BFAB-FC632E6F7315}"/>
          </ac:picMkLst>
        </pc:picChg>
      </pc:sldChg>
      <pc:sldChg chg="addSp delSp modSp del modNotesTx">
        <pc:chgData name="Jeffrey Trask" userId="f21af94da9129c8f" providerId="LiveId" clId="{0EDC44C6-A69C-4EEE-8E73-4FD47DFA9B29}" dt="2020-01-18T18:25:11.710" v="3863" actId="2696"/>
        <pc:sldMkLst>
          <pc:docMk/>
          <pc:sldMk cId="1423158757" sldId="291"/>
        </pc:sldMkLst>
        <pc:spChg chg="mod">
          <ac:chgData name="Jeffrey Trask" userId="f21af94da9129c8f" providerId="LiveId" clId="{0EDC44C6-A69C-4EEE-8E73-4FD47DFA9B29}" dt="2020-01-18T17:58:21.283" v="2719" actId="20577"/>
          <ac:spMkLst>
            <pc:docMk/>
            <pc:sldMk cId="1423158757" sldId="291"/>
            <ac:spMk id="2" creationId="{A61F3220-124A-4938-9999-C3EAB21D9EC0}"/>
          </ac:spMkLst>
        </pc:spChg>
        <pc:spChg chg="add del mod">
          <ac:chgData name="Jeffrey Trask" userId="f21af94da9129c8f" providerId="LiveId" clId="{0EDC44C6-A69C-4EEE-8E73-4FD47DFA9B29}" dt="2020-01-18T17:58:08.499" v="2705"/>
          <ac:spMkLst>
            <pc:docMk/>
            <pc:sldMk cId="1423158757" sldId="291"/>
            <ac:spMk id="4" creationId="{CC33D908-46CC-495D-83B1-C277B262F036}"/>
          </ac:spMkLst>
        </pc:spChg>
        <pc:picChg chg="del">
          <ac:chgData name="Jeffrey Trask" userId="f21af94da9129c8f" providerId="LiveId" clId="{0EDC44C6-A69C-4EEE-8E73-4FD47DFA9B29}" dt="2020-01-18T17:44:55.874" v="1921" actId="478"/>
          <ac:picMkLst>
            <pc:docMk/>
            <pc:sldMk cId="1423158757" sldId="291"/>
            <ac:picMk id="5" creationId="{40F898B8-E6AA-4AE2-89BB-A93431BFAD18}"/>
          </ac:picMkLst>
        </pc:picChg>
        <pc:picChg chg="add mod">
          <ac:chgData name="Jeffrey Trask" userId="f21af94da9129c8f" providerId="LiveId" clId="{0EDC44C6-A69C-4EEE-8E73-4FD47DFA9B29}" dt="2020-01-18T17:58:13.473" v="2707" actId="14100"/>
          <ac:picMkLst>
            <pc:docMk/>
            <pc:sldMk cId="1423158757" sldId="291"/>
            <ac:picMk id="6" creationId="{2E880C45-97AB-465F-BC28-4D9EBDAABD90}"/>
          </ac:picMkLst>
        </pc:picChg>
      </pc:sldChg>
      <pc:sldChg chg="del">
        <pc:chgData name="Jeffrey Trask" userId="f21af94da9129c8f" providerId="LiveId" clId="{0EDC44C6-A69C-4EEE-8E73-4FD47DFA9B29}" dt="2020-01-18T15:15:55.191" v="12" actId="47"/>
        <pc:sldMkLst>
          <pc:docMk/>
          <pc:sldMk cId="1469883508" sldId="292"/>
        </pc:sldMkLst>
      </pc:sldChg>
      <pc:sldChg chg="del">
        <pc:chgData name="Jeffrey Trask" userId="f21af94da9129c8f" providerId="LiveId" clId="{0EDC44C6-A69C-4EEE-8E73-4FD47DFA9B29}" dt="2020-01-18T16:41:28.346" v="139" actId="47"/>
        <pc:sldMkLst>
          <pc:docMk/>
          <pc:sldMk cId="2619810912" sldId="293"/>
        </pc:sldMkLst>
      </pc:sldChg>
      <pc:sldChg chg="modSp del">
        <pc:chgData name="Jeffrey Trask" userId="f21af94da9129c8f" providerId="LiveId" clId="{0EDC44C6-A69C-4EEE-8E73-4FD47DFA9B29}" dt="2020-01-18T18:47:04.157" v="5210" actId="2696"/>
        <pc:sldMkLst>
          <pc:docMk/>
          <pc:sldMk cId="3124230857" sldId="294"/>
        </pc:sldMkLst>
        <pc:spChg chg="mod">
          <ac:chgData name="Jeffrey Trask" userId="f21af94da9129c8f" providerId="LiveId" clId="{0EDC44C6-A69C-4EEE-8E73-4FD47DFA9B29}" dt="2020-01-18T15:17:25.378" v="83" actId="20577"/>
          <ac:spMkLst>
            <pc:docMk/>
            <pc:sldMk cId="3124230857" sldId="294"/>
            <ac:spMk id="2" creationId="{00000000-0000-0000-0000-000000000000}"/>
          </ac:spMkLst>
        </pc:spChg>
      </pc:sldChg>
      <pc:sldChg chg="modSp modNotesTx">
        <pc:chgData name="Jeffrey Trask" userId="f21af94da9129c8f" providerId="LiveId" clId="{0EDC44C6-A69C-4EEE-8E73-4FD47DFA9B29}" dt="2020-01-18T19:54:55.482" v="8107" actId="20577"/>
        <pc:sldMkLst>
          <pc:docMk/>
          <pc:sldMk cId="3492706621" sldId="294"/>
        </pc:sldMkLst>
        <pc:spChg chg="mod">
          <ac:chgData name="Jeffrey Trask" userId="f21af94da9129c8f" providerId="LiveId" clId="{0EDC44C6-A69C-4EEE-8E73-4FD47DFA9B29}" dt="2020-01-18T19:23:36.829" v="6305" actId="5793"/>
          <ac:spMkLst>
            <pc:docMk/>
            <pc:sldMk cId="3492706621" sldId="294"/>
            <ac:spMk id="4" creationId="{F180D13C-783E-404F-A2BD-90238446559F}"/>
          </ac:spMkLst>
        </pc:spChg>
      </pc:sldChg>
      <pc:sldChg chg="modSp modNotesTx">
        <pc:chgData name="Jeffrey Trask" userId="f21af94da9129c8f" providerId="LiveId" clId="{0EDC44C6-A69C-4EEE-8E73-4FD47DFA9B29}" dt="2020-01-18T19:41:56.584" v="6771" actId="27636"/>
        <pc:sldMkLst>
          <pc:docMk/>
          <pc:sldMk cId="1720080381" sldId="295"/>
        </pc:sldMkLst>
        <pc:spChg chg="mod">
          <ac:chgData name="Jeffrey Trask" userId="f21af94da9129c8f" providerId="LiveId" clId="{0EDC44C6-A69C-4EEE-8E73-4FD47DFA9B29}" dt="2020-01-18T15:18:20.236" v="93" actId="20577"/>
          <ac:spMkLst>
            <pc:docMk/>
            <pc:sldMk cId="1720080381" sldId="295"/>
            <ac:spMk id="2" creationId="{00000000-0000-0000-0000-000000000000}"/>
          </ac:spMkLst>
        </pc:spChg>
        <pc:spChg chg="mod">
          <ac:chgData name="Jeffrey Trask" userId="f21af94da9129c8f" providerId="LiveId" clId="{0EDC44C6-A69C-4EEE-8E73-4FD47DFA9B29}" dt="2020-01-18T19:41:56.584" v="6771" actId="27636"/>
          <ac:spMkLst>
            <pc:docMk/>
            <pc:sldMk cId="1720080381" sldId="295"/>
            <ac:spMk id="3" creationId="{4FAAD163-7C83-4BAC-8F3D-11C91115D83F}"/>
          </ac:spMkLst>
        </pc:spChg>
      </pc:sldChg>
      <pc:sldChg chg="del">
        <pc:chgData name="Jeffrey Trask" userId="f21af94da9129c8f" providerId="LiveId" clId="{0EDC44C6-A69C-4EEE-8E73-4FD47DFA9B29}" dt="2020-01-18T16:41:32.038" v="140" actId="47"/>
        <pc:sldMkLst>
          <pc:docMk/>
          <pc:sldMk cId="3704833185" sldId="296"/>
        </pc:sldMkLst>
      </pc:sldChg>
      <pc:sldChg chg="addSp delSp modSp modNotesTx">
        <pc:chgData name="Jeffrey Trask" userId="f21af94da9129c8f" providerId="LiveId" clId="{0EDC44C6-A69C-4EEE-8E73-4FD47DFA9B29}" dt="2020-01-18T18:28:21.325" v="4008" actId="20577"/>
        <pc:sldMkLst>
          <pc:docMk/>
          <pc:sldMk cId="3743291764" sldId="297"/>
        </pc:sldMkLst>
        <pc:spChg chg="mod">
          <ac:chgData name="Jeffrey Trask" userId="f21af94da9129c8f" providerId="LiveId" clId="{0EDC44C6-A69C-4EEE-8E73-4FD47DFA9B29}" dt="2020-01-18T18:26:04.962" v="3882" actId="20577"/>
          <ac:spMkLst>
            <pc:docMk/>
            <pc:sldMk cId="3743291764" sldId="297"/>
            <ac:spMk id="2" creationId="{7BBCEF30-993B-4853-8550-C5CE746D1DD0}"/>
          </ac:spMkLst>
        </pc:spChg>
        <pc:spChg chg="add del mod">
          <ac:chgData name="Jeffrey Trask" userId="f21af94da9129c8f" providerId="LiveId" clId="{0EDC44C6-A69C-4EEE-8E73-4FD47DFA9B29}" dt="2020-01-18T16:51:16.844" v="250" actId="931"/>
          <ac:spMkLst>
            <pc:docMk/>
            <pc:sldMk cId="3743291764" sldId="297"/>
            <ac:spMk id="4" creationId="{8F43E154-E465-41DA-8473-CA17E3A3EB0F}"/>
          </ac:spMkLst>
        </pc:spChg>
        <pc:spChg chg="add del mod">
          <ac:chgData name="Jeffrey Trask" userId="f21af94da9129c8f" providerId="LiveId" clId="{0EDC44C6-A69C-4EEE-8E73-4FD47DFA9B29}" dt="2020-01-18T16:51:28.875" v="253" actId="478"/>
          <ac:spMkLst>
            <pc:docMk/>
            <pc:sldMk cId="3743291764" sldId="297"/>
            <ac:spMk id="7" creationId="{640A0107-DF9E-4D12-A97E-BA76DD554410}"/>
          </ac:spMkLst>
        </pc:spChg>
        <pc:picChg chg="add mod">
          <ac:chgData name="Jeffrey Trask" userId="f21af94da9129c8f" providerId="LiveId" clId="{0EDC44C6-A69C-4EEE-8E73-4FD47DFA9B29}" dt="2020-01-18T18:26:10.811" v="3884" actId="1076"/>
          <ac:picMkLst>
            <pc:docMk/>
            <pc:sldMk cId="3743291764" sldId="297"/>
            <ac:picMk id="6" creationId="{F5A2B5BF-8388-47E5-A455-097076E0EEF6}"/>
          </ac:picMkLst>
        </pc:picChg>
        <pc:picChg chg="del">
          <ac:chgData name="Jeffrey Trask" userId="f21af94da9129c8f" providerId="LiveId" clId="{0EDC44C6-A69C-4EEE-8E73-4FD47DFA9B29}" dt="2020-01-18T16:49:32.515" v="249" actId="478"/>
          <ac:picMkLst>
            <pc:docMk/>
            <pc:sldMk cId="3743291764" sldId="297"/>
            <ac:picMk id="15" creationId="{0ADE9FAA-EA2C-4A7C-AFA3-FFAA328BEBEF}"/>
          </ac:picMkLst>
        </pc:picChg>
      </pc:sldChg>
      <pc:sldChg chg="addSp delSp modSp modNotesTx">
        <pc:chgData name="Jeffrey Trask" userId="f21af94da9129c8f" providerId="LiveId" clId="{0EDC44C6-A69C-4EEE-8E73-4FD47DFA9B29}" dt="2020-01-18T16:59:05.443" v="841" actId="14100"/>
        <pc:sldMkLst>
          <pc:docMk/>
          <pc:sldMk cId="1716309185" sldId="298"/>
        </pc:sldMkLst>
        <pc:spChg chg="mod">
          <ac:chgData name="Jeffrey Trask" userId="f21af94da9129c8f" providerId="LiveId" clId="{0EDC44C6-A69C-4EEE-8E73-4FD47DFA9B29}" dt="2020-01-18T16:53:34.482" v="392" actId="20577"/>
          <ac:spMkLst>
            <pc:docMk/>
            <pc:sldMk cId="1716309185" sldId="298"/>
            <ac:spMk id="2" creationId="{7BBCEF30-993B-4853-8550-C5CE746D1DD0}"/>
          </ac:spMkLst>
        </pc:spChg>
        <pc:spChg chg="add del mod">
          <ac:chgData name="Jeffrey Trask" userId="f21af94da9129c8f" providerId="LiveId" clId="{0EDC44C6-A69C-4EEE-8E73-4FD47DFA9B29}" dt="2020-01-18T16:58:01.771" v="834" actId="931"/>
          <ac:spMkLst>
            <pc:docMk/>
            <pc:sldMk cId="1716309185" sldId="298"/>
            <ac:spMk id="4" creationId="{5890B3F7-D447-43E3-9754-095C4AAF2E35}"/>
          </ac:spMkLst>
        </pc:spChg>
        <pc:spChg chg="add del mod">
          <ac:chgData name="Jeffrey Trask" userId="f21af94da9129c8f" providerId="LiveId" clId="{0EDC44C6-A69C-4EEE-8E73-4FD47DFA9B29}" dt="2020-01-18T16:58:14.934" v="835" actId="478"/>
          <ac:spMkLst>
            <pc:docMk/>
            <pc:sldMk cId="1716309185" sldId="298"/>
            <ac:spMk id="7" creationId="{AC386394-EC2F-4B4C-AB01-A1329D702FFC}"/>
          </ac:spMkLst>
        </pc:spChg>
        <pc:spChg chg="add del mod">
          <ac:chgData name="Jeffrey Trask" userId="f21af94da9129c8f" providerId="LiveId" clId="{0EDC44C6-A69C-4EEE-8E73-4FD47DFA9B29}" dt="2020-01-18T16:58:41.479" v="836" actId="931"/>
          <ac:spMkLst>
            <pc:docMk/>
            <pc:sldMk cId="1716309185" sldId="298"/>
            <ac:spMk id="9" creationId="{A2769651-7BCD-408A-9C4A-64F1EF599EE0}"/>
          </ac:spMkLst>
        </pc:spChg>
        <pc:spChg chg="add del mod">
          <ac:chgData name="Jeffrey Trask" userId="f21af94da9129c8f" providerId="LiveId" clId="{0EDC44C6-A69C-4EEE-8E73-4FD47DFA9B29}" dt="2020-01-18T16:59:02.353" v="840" actId="478"/>
          <ac:spMkLst>
            <pc:docMk/>
            <pc:sldMk cId="1716309185" sldId="298"/>
            <ac:spMk id="13" creationId="{8650E1D5-65D6-48D1-8C3B-954B1A446498}"/>
          </ac:spMkLst>
        </pc:spChg>
        <pc:picChg chg="add del mod">
          <ac:chgData name="Jeffrey Trask" userId="f21af94da9129c8f" providerId="LiveId" clId="{0EDC44C6-A69C-4EEE-8E73-4FD47DFA9B29}" dt="2020-01-18T16:58:14.934" v="835" actId="478"/>
          <ac:picMkLst>
            <pc:docMk/>
            <pc:sldMk cId="1716309185" sldId="298"/>
            <ac:picMk id="6" creationId="{5DB7ED85-C657-4C44-8437-92DECCCE6398}"/>
          </ac:picMkLst>
        </pc:picChg>
        <pc:picChg chg="del">
          <ac:chgData name="Jeffrey Trask" userId="f21af94da9129c8f" providerId="LiveId" clId="{0EDC44C6-A69C-4EEE-8E73-4FD47DFA9B29}" dt="2020-01-18T16:53:38.017" v="393" actId="478"/>
          <ac:picMkLst>
            <pc:docMk/>
            <pc:sldMk cId="1716309185" sldId="298"/>
            <ac:picMk id="10" creationId="{C45DDCCA-9952-4D0E-ADC0-2B4192579FE8}"/>
          </ac:picMkLst>
        </pc:picChg>
        <pc:picChg chg="add mod">
          <ac:chgData name="Jeffrey Trask" userId="f21af94da9129c8f" providerId="LiveId" clId="{0EDC44C6-A69C-4EEE-8E73-4FD47DFA9B29}" dt="2020-01-18T16:59:05.443" v="841" actId="14100"/>
          <ac:picMkLst>
            <pc:docMk/>
            <pc:sldMk cId="1716309185" sldId="298"/>
            <ac:picMk id="12" creationId="{085F07F4-BB0D-4AAC-B7DC-E91BE80EB226}"/>
          </ac:picMkLst>
        </pc:picChg>
      </pc:sldChg>
      <pc:sldChg chg="del">
        <pc:chgData name="Jeffrey Trask" userId="f21af94da9129c8f" providerId="LiveId" clId="{0EDC44C6-A69C-4EEE-8E73-4FD47DFA9B29}" dt="2020-01-18T16:53:02.238" v="338" actId="47"/>
        <pc:sldMkLst>
          <pc:docMk/>
          <pc:sldMk cId="2332720238" sldId="299"/>
        </pc:sldMkLst>
      </pc:sldChg>
      <pc:sldChg chg="addSp delSp modSp add modNotesTx">
        <pc:chgData name="Jeffrey Trask" userId="f21af94da9129c8f" providerId="LiveId" clId="{0EDC44C6-A69C-4EEE-8E73-4FD47DFA9B29}" dt="2020-01-18T18:44:25.892" v="5197" actId="20577"/>
        <pc:sldMkLst>
          <pc:docMk/>
          <pc:sldMk cId="4001720119" sldId="299"/>
        </pc:sldMkLst>
        <pc:spChg chg="del">
          <ac:chgData name="Jeffrey Trask" userId="f21af94da9129c8f" providerId="LiveId" clId="{0EDC44C6-A69C-4EEE-8E73-4FD47DFA9B29}" dt="2020-01-18T18:35:01.292" v="4014" actId="478"/>
          <ac:spMkLst>
            <pc:docMk/>
            <pc:sldMk cId="4001720119" sldId="299"/>
            <ac:spMk id="2" creationId="{841AEF7F-707C-4095-8891-8359BF1E82DC}"/>
          </ac:spMkLst>
        </pc:spChg>
        <pc:spChg chg="del">
          <ac:chgData name="Jeffrey Trask" userId="f21af94da9129c8f" providerId="LiveId" clId="{0EDC44C6-A69C-4EEE-8E73-4FD47DFA9B29}" dt="2020-01-18T18:34:37.309" v="4010"/>
          <ac:spMkLst>
            <pc:docMk/>
            <pc:sldMk cId="4001720119" sldId="299"/>
            <ac:spMk id="3" creationId="{CE06C62B-CC41-481E-870C-A6F6E242C195}"/>
          </ac:spMkLst>
        </pc:spChg>
        <pc:spChg chg="add del mod">
          <ac:chgData name="Jeffrey Trask" userId="f21af94da9129c8f" providerId="LiveId" clId="{0EDC44C6-A69C-4EEE-8E73-4FD47DFA9B29}" dt="2020-01-18T18:34:55.490" v="4012"/>
          <ac:spMkLst>
            <pc:docMk/>
            <pc:sldMk cId="4001720119" sldId="299"/>
            <ac:spMk id="6" creationId="{2CB1A4AE-A95A-4152-AD7C-D73BFCB3AB24}"/>
          </ac:spMkLst>
        </pc:spChg>
        <pc:picChg chg="add del mod">
          <ac:chgData name="Jeffrey Trask" userId="f21af94da9129c8f" providerId="LiveId" clId="{0EDC44C6-A69C-4EEE-8E73-4FD47DFA9B29}" dt="2020-01-18T18:34:41.339" v="4011" actId="478"/>
          <ac:picMkLst>
            <pc:docMk/>
            <pc:sldMk cId="4001720119" sldId="299"/>
            <ac:picMk id="4" creationId="{34F9AD00-6908-44D0-A429-E52FA9AEC518}"/>
          </ac:picMkLst>
        </pc:picChg>
        <pc:picChg chg="add mod">
          <ac:chgData name="Jeffrey Trask" userId="f21af94da9129c8f" providerId="LiveId" clId="{0EDC44C6-A69C-4EEE-8E73-4FD47DFA9B29}" dt="2020-01-18T18:35:15.635" v="4019" actId="14100"/>
          <ac:picMkLst>
            <pc:docMk/>
            <pc:sldMk cId="4001720119" sldId="299"/>
            <ac:picMk id="7" creationId="{1ACB97BC-F258-4099-94A4-B56EBD3080BC}"/>
          </ac:picMkLst>
        </pc:picChg>
      </pc:sldChg>
      <pc:sldChg chg="del">
        <pc:chgData name="Jeffrey Trask" userId="f21af94da9129c8f" providerId="LiveId" clId="{0EDC44C6-A69C-4EEE-8E73-4FD47DFA9B29}" dt="2020-01-18T16:59:09.700" v="842" actId="47"/>
        <pc:sldMkLst>
          <pc:docMk/>
          <pc:sldMk cId="413275139" sldId="300"/>
        </pc:sldMkLst>
      </pc:sldChg>
      <pc:sldChg chg="modSp">
        <pc:chgData name="Jeffrey Trask" userId="f21af94da9129c8f" providerId="LiveId" clId="{0EDC44C6-A69C-4EEE-8E73-4FD47DFA9B29}" dt="2020-01-18T18:46:42.977" v="5209" actId="5793"/>
        <pc:sldMkLst>
          <pc:docMk/>
          <pc:sldMk cId="3275540433" sldId="300"/>
        </pc:sldMkLst>
        <pc:spChg chg="mod">
          <ac:chgData name="Jeffrey Trask" userId="f21af94da9129c8f" providerId="LiveId" clId="{0EDC44C6-A69C-4EEE-8E73-4FD47DFA9B29}" dt="2020-01-18T18:46:42.977" v="5209" actId="5793"/>
          <ac:spMkLst>
            <pc:docMk/>
            <pc:sldMk cId="3275540433" sldId="300"/>
            <ac:spMk id="4" creationId="{92B02458-71F1-4504-BCFC-DF70F8885666}"/>
          </ac:spMkLst>
        </pc:spChg>
      </pc:sldChg>
      <pc:sldChg chg="del">
        <pc:chgData name="Jeffrey Trask" userId="f21af94da9129c8f" providerId="LiveId" clId="{0EDC44C6-A69C-4EEE-8E73-4FD47DFA9B29}" dt="2020-01-18T17:18:52.850" v="1792" actId="47"/>
        <pc:sldMkLst>
          <pc:docMk/>
          <pc:sldMk cId="2163562986" sldId="301"/>
        </pc:sldMkLst>
      </pc:sldChg>
      <pc:sldChg chg="modSp">
        <pc:chgData name="Jeffrey Trask" userId="f21af94da9129c8f" providerId="LiveId" clId="{0EDC44C6-A69C-4EEE-8E73-4FD47DFA9B29}" dt="2020-01-18T18:46:36.681" v="5206" actId="27636"/>
        <pc:sldMkLst>
          <pc:docMk/>
          <pc:sldMk cId="2228445758" sldId="301"/>
        </pc:sldMkLst>
        <pc:spChg chg="mod">
          <ac:chgData name="Jeffrey Trask" userId="f21af94da9129c8f" providerId="LiveId" clId="{0EDC44C6-A69C-4EEE-8E73-4FD47DFA9B29}" dt="2020-01-18T18:46:36.681" v="5206" actId="27636"/>
          <ac:spMkLst>
            <pc:docMk/>
            <pc:sldMk cId="2228445758" sldId="301"/>
            <ac:spMk id="4" creationId="{92B02458-71F1-4504-BCFC-DF70F8885666}"/>
          </ac:spMkLst>
        </pc:spChg>
      </pc:sldChg>
      <pc:sldChg chg="del">
        <pc:chgData name="Jeffrey Trask" userId="f21af94da9129c8f" providerId="LiveId" clId="{0EDC44C6-A69C-4EEE-8E73-4FD47DFA9B29}" dt="2020-01-18T18:13:22.920" v="3371" actId="47"/>
        <pc:sldMkLst>
          <pc:docMk/>
          <pc:sldMk cId="1359953718" sldId="302"/>
        </pc:sldMkLst>
      </pc:sldChg>
      <pc:sldChg chg="addSp delSp modSp add modNotesTx">
        <pc:chgData name="Jeffrey Trask" userId="f21af94da9129c8f" providerId="LiveId" clId="{0EDC44C6-A69C-4EEE-8E73-4FD47DFA9B29}" dt="2020-01-18T19:27:48.275" v="6582" actId="20577"/>
        <pc:sldMkLst>
          <pc:docMk/>
          <pc:sldMk cId="1631778025" sldId="302"/>
        </pc:sldMkLst>
        <pc:spChg chg="mod">
          <ac:chgData name="Jeffrey Trask" userId="f21af94da9129c8f" providerId="LiveId" clId="{0EDC44C6-A69C-4EEE-8E73-4FD47DFA9B29}" dt="2020-01-18T19:27:48.275" v="6582" actId="20577"/>
          <ac:spMkLst>
            <pc:docMk/>
            <pc:sldMk cId="1631778025" sldId="302"/>
            <ac:spMk id="2" creationId="{FC461C3F-6893-4B8F-A6EE-DF65C50AE1F4}"/>
          </ac:spMkLst>
        </pc:spChg>
        <pc:spChg chg="del">
          <ac:chgData name="Jeffrey Trask" userId="f21af94da9129c8f" providerId="LiveId" clId="{0EDC44C6-A69C-4EEE-8E73-4FD47DFA9B29}" dt="2020-01-18T18:54:02.514" v="5219"/>
          <ac:spMkLst>
            <pc:docMk/>
            <pc:sldMk cId="1631778025" sldId="302"/>
            <ac:spMk id="3" creationId="{29142491-0D42-47F2-BB9B-9D4606E7E38E}"/>
          </ac:spMkLst>
        </pc:spChg>
        <pc:picChg chg="add mod">
          <ac:chgData name="Jeffrey Trask" userId="f21af94da9129c8f" providerId="LiveId" clId="{0EDC44C6-A69C-4EEE-8E73-4FD47DFA9B29}" dt="2020-01-18T18:54:41.182" v="5258" actId="14100"/>
          <ac:picMkLst>
            <pc:docMk/>
            <pc:sldMk cId="1631778025" sldId="302"/>
            <ac:picMk id="4" creationId="{72B0A09A-6FBC-4F77-81E5-093494063358}"/>
          </ac:picMkLst>
        </pc:picChg>
      </pc:sldChg>
      <pc:sldChg chg="modSp add">
        <pc:chgData name="Jeffrey Trask" userId="f21af94da9129c8f" providerId="LiveId" clId="{0EDC44C6-A69C-4EEE-8E73-4FD47DFA9B29}" dt="2020-01-18T19:00:13.802" v="5497" actId="20577"/>
        <pc:sldMkLst>
          <pc:docMk/>
          <pc:sldMk cId="1512831471" sldId="303"/>
        </pc:sldMkLst>
        <pc:spChg chg="mod">
          <ac:chgData name="Jeffrey Trask" userId="f21af94da9129c8f" providerId="LiveId" clId="{0EDC44C6-A69C-4EEE-8E73-4FD47DFA9B29}" dt="2020-01-18T19:00:13.802" v="5497" actId="20577"/>
          <ac:spMkLst>
            <pc:docMk/>
            <pc:sldMk cId="1512831471" sldId="303"/>
            <ac:spMk id="2" creationId="{18812FD5-FB4A-4A95-9652-639FCB6C7892}"/>
          </ac:spMkLst>
        </pc:spChg>
        <pc:spChg chg="mod">
          <ac:chgData name="Jeffrey Trask" userId="f21af94da9129c8f" providerId="LiveId" clId="{0EDC44C6-A69C-4EEE-8E73-4FD47DFA9B29}" dt="2020-01-18T19:00:05.226" v="5482" actId="27636"/>
          <ac:spMkLst>
            <pc:docMk/>
            <pc:sldMk cId="1512831471" sldId="303"/>
            <ac:spMk id="3" creationId="{FE6D4861-561B-4076-822F-6F29540C5688}"/>
          </ac:spMkLst>
        </pc:spChg>
      </pc:sldChg>
      <pc:sldChg chg="addSp delSp modSp add modNotesTx">
        <pc:chgData name="Jeffrey Trask" userId="f21af94da9129c8f" providerId="LiveId" clId="{0EDC44C6-A69C-4EEE-8E73-4FD47DFA9B29}" dt="2020-01-18T19:13:14.798" v="5668" actId="14100"/>
        <pc:sldMkLst>
          <pc:docMk/>
          <pc:sldMk cId="3502009452" sldId="304"/>
        </pc:sldMkLst>
        <pc:spChg chg="mod">
          <ac:chgData name="Jeffrey Trask" userId="f21af94da9129c8f" providerId="LiveId" clId="{0EDC44C6-A69C-4EEE-8E73-4FD47DFA9B29}" dt="2020-01-18T19:13:02.451" v="5664" actId="20577"/>
          <ac:spMkLst>
            <pc:docMk/>
            <pc:sldMk cId="3502009452" sldId="304"/>
            <ac:spMk id="2" creationId="{7012E0BC-14DA-4D19-A099-3658D46E0D20}"/>
          </ac:spMkLst>
        </pc:spChg>
        <pc:spChg chg="del">
          <ac:chgData name="Jeffrey Trask" userId="f21af94da9129c8f" providerId="LiveId" clId="{0EDC44C6-A69C-4EEE-8E73-4FD47DFA9B29}" dt="2020-01-18T19:12:15.850" v="5622" actId="931"/>
          <ac:spMkLst>
            <pc:docMk/>
            <pc:sldMk cId="3502009452" sldId="304"/>
            <ac:spMk id="3" creationId="{8DF2897F-887F-4E84-AE5E-71FBEE91115B}"/>
          </ac:spMkLst>
        </pc:spChg>
        <pc:spChg chg="add del mod">
          <ac:chgData name="Jeffrey Trask" userId="f21af94da9129c8f" providerId="LiveId" clId="{0EDC44C6-A69C-4EEE-8E73-4FD47DFA9B29}" dt="2020-01-18T19:12:52.921" v="5625" actId="478"/>
          <ac:spMkLst>
            <pc:docMk/>
            <pc:sldMk cId="3502009452" sldId="304"/>
            <ac:spMk id="6" creationId="{257D2D1E-07AA-4467-8425-FD473DFBBB9B}"/>
          </ac:spMkLst>
        </pc:spChg>
        <pc:picChg chg="add mod">
          <ac:chgData name="Jeffrey Trask" userId="f21af94da9129c8f" providerId="LiveId" clId="{0EDC44C6-A69C-4EEE-8E73-4FD47DFA9B29}" dt="2020-01-18T19:13:14.798" v="5668" actId="14100"/>
          <ac:picMkLst>
            <pc:docMk/>
            <pc:sldMk cId="3502009452" sldId="304"/>
            <ac:picMk id="5" creationId="{62C23C45-0FEF-4CF1-A57E-CF84886EC31F}"/>
          </ac:picMkLst>
        </pc:picChg>
      </pc:sldChg>
      <pc:sldChg chg="addSp delSp modSp add modNotesTx">
        <pc:chgData name="Jeffrey Trask" userId="f21af94da9129c8f" providerId="LiveId" clId="{0EDC44C6-A69C-4EEE-8E73-4FD47DFA9B29}" dt="2020-01-18T19:21:24.515" v="6302" actId="20577"/>
        <pc:sldMkLst>
          <pc:docMk/>
          <pc:sldMk cId="3512818532" sldId="305"/>
        </pc:sldMkLst>
        <pc:spChg chg="mod">
          <ac:chgData name="Jeffrey Trask" userId="f21af94da9129c8f" providerId="LiveId" clId="{0EDC44C6-A69C-4EEE-8E73-4FD47DFA9B29}" dt="2020-01-18T19:14:52.869" v="5684" actId="20577"/>
          <ac:spMkLst>
            <pc:docMk/>
            <pc:sldMk cId="3512818532" sldId="305"/>
            <ac:spMk id="2" creationId="{A6607E43-A9C6-45BF-AE88-20AE45949993}"/>
          </ac:spMkLst>
        </pc:spChg>
        <pc:spChg chg="del">
          <ac:chgData name="Jeffrey Trask" userId="f21af94da9129c8f" providerId="LiveId" clId="{0EDC44C6-A69C-4EEE-8E73-4FD47DFA9B29}" dt="2020-01-18T19:14:19.161" v="5670" actId="931"/>
          <ac:spMkLst>
            <pc:docMk/>
            <pc:sldMk cId="3512818532" sldId="305"/>
            <ac:spMk id="3" creationId="{8FA68A3A-2D45-4AD1-9F08-1A2210D9F87B}"/>
          </ac:spMkLst>
        </pc:spChg>
        <pc:spChg chg="add del mod">
          <ac:chgData name="Jeffrey Trask" userId="f21af94da9129c8f" providerId="LiveId" clId="{0EDC44C6-A69C-4EEE-8E73-4FD47DFA9B29}" dt="2020-01-18T19:14:22.529" v="5671" actId="478"/>
          <ac:spMkLst>
            <pc:docMk/>
            <pc:sldMk cId="3512818532" sldId="305"/>
            <ac:spMk id="6" creationId="{BA6D7EE9-5000-441B-A60F-621274BF07C3}"/>
          </ac:spMkLst>
        </pc:spChg>
        <pc:picChg chg="add mod">
          <ac:chgData name="Jeffrey Trask" userId="f21af94da9129c8f" providerId="LiveId" clId="{0EDC44C6-A69C-4EEE-8E73-4FD47DFA9B29}" dt="2020-01-18T19:14:28.613" v="5673" actId="14100"/>
          <ac:picMkLst>
            <pc:docMk/>
            <pc:sldMk cId="3512818532" sldId="305"/>
            <ac:picMk id="5" creationId="{B784F6B2-6C0A-48BE-9107-FFF8DFE43CB6}"/>
          </ac:picMkLst>
        </pc:picChg>
      </pc:sldChg>
      <pc:sldChg chg="addSp delSp modSp add modNotesTx">
        <pc:chgData name="Jeffrey Trask" userId="f21af94da9129c8f" providerId="LiveId" clId="{0EDC44C6-A69C-4EEE-8E73-4FD47DFA9B29}" dt="2020-01-18T19:32:59.959" v="6603" actId="1076"/>
        <pc:sldMkLst>
          <pc:docMk/>
          <pc:sldMk cId="3802767187" sldId="306"/>
        </pc:sldMkLst>
        <pc:spChg chg="mod">
          <ac:chgData name="Jeffrey Trask" userId="f21af94da9129c8f" providerId="LiveId" clId="{0EDC44C6-A69C-4EEE-8E73-4FD47DFA9B29}" dt="2020-01-18T19:24:35.249" v="6370" actId="20577"/>
          <ac:spMkLst>
            <pc:docMk/>
            <pc:sldMk cId="3802767187" sldId="306"/>
            <ac:spMk id="2" creationId="{57676CC8-C5C5-4530-8620-6995A442E579}"/>
          </ac:spMkLst>
        </pc:spChg>
        <pc:spChg chg="del">
          <ac:chgData name="Jeffrey Trask" userId="f21af94da9129c8f" providerId="LiveId" clId="{0EDC44C6-A69C-4EEE-8E73-4FD47DFA9B29}" dt="2020-01-18T19:27:18.351" v="6563"/>
          <ac:spMkLst>
            <pc:docMk/>
            <pc:sldMk cId="3802767187" sldId="306"/>
            <ac:spMk id="3" creationId="{5B28FB22-3EB6-425C-BCB7-DA9EE3E2B9DE}"/>
          </ac:spMkLst>
        </pc:spChg>
        <pc:picChg chg="add mod">
          <ac:chgData name="Jeffrey Trask" userId="f21af94da9129c8f" providerId="LiveId" clId="{0EDC44C6-A69C-4EEE-8E73-4FD47DFA9B29}" dt="2020-01-18T19:28:21.346" v="6585" actId="1076"/>
          <ac:picMkLst>
            <pc:docMk/>
            <pc:sldMk cId="3802767187" sldId="306"/>
            <ac:picMk id="4" creationId="{BD434E0C-14D5-44D8-8FFB-D33097B5D27A}"/>
          </ac:picMkLst>
        </pc:picChg>
        <pc:picChg chg="add mod">
          <ac:chgData name="Jeffrey Trask" userId="f21af94da9129c8f" providerId="LiveId" clId="{0EDC44C6-A69C-4EEE-8E73-4FD47DFA9B29}" dt="2020-01-18T19:30:22.863" v="6600" actId="1076"/>
          <ac:picMkLst>
            <pc:docMk/>
            <pc:sldMk cId="3802767187" sldId="306"/>
            <ac:picMk id="5" creationId="{2A706CCF-56A8-499F-A65F-F7A115BC8B43}"/>
          </ac:picMkLst>
        </pc:picChg>
        <pc:picChg chg="add mod">
          <ac:chgData name="Jeffrey Trask" userId="f21af94da9129c8f" providerId="LiveId" clId="{0EDC44C6-A69C-4EEE-8E73-4FD47DFA9B29}" dt="2020-01-18T19:29:42.515" v="6594" actId="1076"/>
          <ac:picMkLst>
            <pc:docMk/>
            <pc:sldMk cId="3802767187" sldId="306"/>
            <ac:picMk id="6" creationId="{0CD38446-5AD0-49EB-982C-FDB14C7D19EB}"/>
          </ac:picMkLst>
        </pc:picChg>
        <pc:picChg chg="add mod">
          <ac:chgData name="Jeffrey Trask" userId="f21af94da9129c8f" providerId="LiveId" clId="{0EDC44C6-A69C-4EEE-8E73-4FD47DFA9B29}" dt="2020-01-18T19:30:17.239" v="6599" actId="1076"/>
          <ac:picMkLst>
            <pc:docMk/>
            <pc:sldMk cId="3802767187" sldId="306"/>
            <ac:picMk id="7" creationId="{12EE8648-850F-49E9-A860-59D0E09224D6}"/>
          </ac:picMkLst>
        </pc:picChg>
        <pc:picChg chg="add mod">
          <ac:chgData name="Jeffrey Trask" userId="f21af94da9129c8f" providerId="LiveId" clId="{0EDC44C6-A69C-4EEE-8E73-4FD47DFA9B29}" dt="2020-01-18T19:32:59.959" v="6603" actId="1076"/>
          <ac:picMkLst>
            <pc:docMk/>
            <pc:sldMk cId="3802767187" sldId="306"/>
            <ac:picMk id="8" creationId="{3CEA1FDD-461B-40CB-AF37-D8BF1517EF2D}"/>
          </ac:picMkLst>
        </pc:picChg>
      </pc:sldChg>
      <pc:sldChg chg="addSp delSp modSp add modNotesTx">
        <pc:chgData name="Jeffrey Trask" userId="f21af94da9129c8f" providerId="LiveId" clId="{0EDC44C6-A69C-4EEE-8E73-4FD47DFA9B29}" dt="2020-01-18T19:40:51.036" v="6762" actId="1076"/>
        <pc:sldMkLst>
          <pc:docMk/>
          <pc:sldMk cId="1964399265" sldId="307"/>
        </pc:sldMkLst>
        <pc:spChg chg="mod">
          <ac:chgData name="Jeffrey Trask" userId="f21af94da9129c8f" providerId="LiveId" clId="{0EDC44C6-A69C-4EEE-8E73-4FD47DFA9B29}" dt="2020-01-18T19:35:40.356" v="6637" actId="20577"/>
          <ac:spMkLst>
            <pc:docMk/>
            <pc:sldMk cId="1964399265" sldId="307"/>
            <ac:spMk id="2" creationId="{822F4F7C-10FA-4891-A9D1-0CDEBB290DBD}"/>
          </ac:spMkLst>
        </pc:spChg>
        <pc:spChg chg="del">
          <ac:chgData name="Jeffrey Trask" userId="f21af94da9129c8f" providerId="LiveId" clId="{0EDC44C6-A69C-4EEE-8E73-4FD47DFA9B29}" dt="2020-01-18T19:34:20.480" v="6605"/>
          <ac:spMkLst>
            <pc:docMk/>
            <pc:sldMk cId="1964399265" sldId="307"/>
            <ac:spMk id="3" creationId="{3E7BEC1C-E263-44D1-98C2-15C2B184FF10}"/>
          </ac:spMkLst>
        </pc:spChg>
        <pc:picChg chg="add mod">
          <ac:chgData name="Jeffrey Trask" userId="f21af94da9129c8f" providerId="LiveId" clId="{0EDC44C6-A69C-4EEE-8E73-4FD47DFA9B29}" dt="2020-01-18T19:37:23.028" v="6646" actId="14100"/>
          <ac:picMkLst>
            <pc:docMk/>
            <pc:sldMk cId="1964399265" sldId="307"/>
            <ac:picMk id="4" creationId="{EEC834D7-C9D3-48AE-8CF1-8068B86319F2}"/>
          </ac:picMkLst>
        </pc:picChg>
        <pc:picChg chg="add mod">
          <ac:chgData name="Jeffrey Trask" userId="f21af94da9129c8f" providerId="LiveId" clId="{0EDC44C6-A69C-4EEE-8E73-4FD47DFA9B29}" dt="2020-01-18T19:40:46.880" v="6760" actId="1076"/>
          <ac:picMkLst>
            <pc:docMk/>
            <pc:sldMk cId="1964399265" sldId="307"/>
            <ac:picMk id="5" creationId="{FF451175-8569-4DD1-AB06-4DA41C7284E8}"/>
          </ac:picMkLst>
        </pc:picChg>
        <pc:picChg chg="add del mod">
          <ac:chgData name="Jeffrey Trask" userId="f21af94da9129c8f" providerId="LiveId" clId="{0EDC44C6-A69C-4EEE-8E73-4FD47DFA9B29}" dt="2020-01-18T19:40:27.702" v="6752" actId="478"/>
          <ac:picMkLst>
            <pc:docMk/>
            <pc:sldMk cId="1964399265" sldId="307"/>
            <ac:picMk id="6" creationId="{F99562B7-E326-43A9-B691-FF0AFC1AE81E}"/>
          </ac:picMkLst>
        </pc:picChg>
        <pc:picChg chg="add mod">
          <ac:chgData name="Jeffrey Trask" userId="f21af94da9129c8f" providerId="LiveId" clId="{0EDC44C6-A69C-4EEE-8E73-4FD47DFA9B29}" dt="2020-01-18T19:37:04.269" v="6643" actId="1076"/>
          <ac:picMkLst>
            <pc:docMk/>
            <pc:sldMk cId="1964399265" sldId="307"/>
            <ac:picMk id="7" creationId="{FD9E9013-04ED-45A1-BB22-2B63DA97B2DB}"/>
          </ac:picMkLst>
        </pc:picChg>
        <pc:picChg chg="add mod">
          <ac:chgData name="Jeffrey Trask" userId="f21af94da9129c8f" providerId="LiveId" clId="{0EDC44C6-A69C-4EEE-8E73-4FD47DFA9B29}" dt="2020-01-18T19:40:51.036" v="6762" actId="1076"/>
          <ac:picMkLst>
            <pc:docMk/>
            <pc:sldMk cId="1964399265" sldId="307"/>
            <ac:picMk id="8" creationId="{0CD9B533-C5C5-494C-9186-07C98B64CB1F}"/>
          </ac:picMkLst>
        </pc:picChg>
        <pc:picChg chg="add mod">
          <ac:chgData name="Jeffrey Trask" userId="f21af94da9129c8f" providerId="LiveId" clId="{0EDC44C6-A69C-4EEE-8E73-4FD47DFA9B29}" dt="2020-01-18T19:40:48.543" v="6761" actId="1076"/>
          <ac:picMkLst>
            <pc:docMk/>
            <pc:sldMk cId="1964399265" sldId="307"/>
            <ac:picMk id="9" creationId="{567C8C90-0A5E-4CB8-AC0E-9B807105861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6EE534-B2DF-4659-89CA-B4A70BA27638}" type="datetimeFigureOut">
              <a:rPr lang="en-US" smtClean="0"/>
              <a:t>1/18/2020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0DC3DB-0B10-4F5D-8078-2DEAC5D24F75}" type="slidenum">
              <a:rPr lang="en-US" smtClean="0"/>
              <a:t>‹#›</a:t>
            </a:fld>
            <a:endParaRPr lang="en-US"/>
          </a:p>
        </p:txBody>
      </p:sp>
    </p:spTree>
    <p:extLst>
      <p:ext uri="{BB962C8B-B14F-4D97-AF65-F5344CB8AC3E}">
        <p14:creationId xmlns:p14="http://schemas.microsoft.com/office/powerpoint/2010/main" val="10564617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0DC3DB-0B10-4F5D-8078-2DEAC5D24F75}" type="slidenum">
              <a:rPr lang="en-US" smtClean="0"/>
              <a:t>1</a:t>
            </a:fld>
            <a:endParaRPr lang="en-US"/>
          </a:p>
        </p:txBody>
      </p:sp>
    </p:spTree>
    <p:extLst>
      <p:ext uri="{BB962C8B-B14F-4D97-AF65-F5344CB8AC3E}">
        <p14:creationId xmlns:p14="http://schemas.microsoft.com/office/powerpoint/2010/main" val="15325317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Many of the dispersed Jewish exiles decided to stay in Persia and not return to Jerusalem</a:t>
            </a:r>
            <a:br>
              <a:rPr lang="en-US" dirty="0"/>
            </a:br>
            <a:endParaRPr lang="en-US" dirty="0"/>
          </a:p>
          <a:p>
            <a:r>
              <a:rPr lang="en-US" dirty="0"/>
              <a:t>Only a handful of God’s people returned to rebuild the temple and the wall (wasn’t for everybody apparently… apathy?)</a:t>
            </a:r>
          </a:p>
          <a:p>
            <a:endParaRPr lang="en-US" dirty="0"/>
          </a:p>
          <a:p>
            <a:r>
              <a:rPr lang="en-US" dirty="0"/>
              <a:t>Nehemiah was a cup bearer of the king (pretty nice gig). Heard about the troubles of the people in Jerusalem and was compelled to do something about it.</a:t>
            </a:r>
          </a:p>
        </p:txBody>
      </p:sp>
      <p:sp>
        <p:nvSpPr>
          <p:cNvPr id="4" name="Slide Number Placeholder 3"/>
          <p:cNvSpPr>
            <a:spLocks noGrp="1"/>
          </p:cNvSpPr>
          <p:nvPr>
            <p:ph type="sldNum" sz="quarter" idx="5"/>
          </p:nvPr>
        </p:nvSpPr>
        <p:spPr/>
        <p:txBody>
          <a:bodyPr/>
          <a:lstStyle/>
          <a:p>
            <a:fld id="{FA0DC3DB-0B10-4F5D-8078-2DEAC5D24F75}" type="slidenum">
              <a:rPr lang="en-US" smtClean="0"/>
              <a:t>10</a:t>
            </a:fld>
            <a:endParaRPr lang="en-US"/>
          </a:p>
        </p:txBody>
      </p:sp>
    </p:spTree>
    <p:extLst>
      <p:ext uri="{BB962C8B-B14F-4D97-AF65-F5344CB8AC3E}">
        <p14:creationId xmlns:p14="http://schemas.microsoft.com/office/powerpoint/2010/main" val="41507109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14 verses describe the haters</a:t>
            </a:r>
          </a:p>
          <a:p>
            <a:endParaRPr lang="en-US" dirty="0"/>
          </a:p>
          <a:p>
            <a:r>
              <a:rPr lang="en-US" dirty="0"/>
              <a:t>The surrounding tribes and people ridiculed and rebuffed the undertaking</a:t>
            </a:r>
          </a:p>
        </p:txBody>
      </p:sp>
      <p:sp>
        <p:nvSpPr>
          <p:cNvPr id="4" name="Slide Number Placeholder 3"/>
          <p:cNvSpPr>
            <a:spLocks noGrp="1"/>
          </p:cNvSpPr>
          <p:nvPr>
            <p:ph type="sldNum" sz="quarter" idx="5"/>
          </p:nvPr>
        </p:nvSpPr>
        <p:spPr/>
        <p:txBody>
          <a:bodyPr/>
          <a:lstStyle/>
          <a:p>
            <a:fld id="{FA0DC3DB-0B10-4F5D-8078-2DEAC5D24F75}" type="slidenum">
              <a:rPr lang="en-US" smtClean="0"/>
              <a:t>11</a:t>
            </a:fld>
            <a:endParaRPr lang="en-US"/>
          </a:p>
        </p:txBody>
      </p:sp>
    </p:spTree>
    <p:extLst>
      <p:ext uri="{BB962C8B-B14F-4D97-AF65-F5344CB8AC3E}">
        <p14:creationId xmlns:p14="http://schemas.microsoft.com/office/powerpoint/2010/main" val="39439582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12</a:t>
            </a:fld>
            <a:endParaRPr lang="en-US"/>
          </a:p>
        </p:txBody>
      </p:sp>
    </p:spTree>
    <p:extLst>
      <p:ext uri="{BB962C8B-B14F-4D97-AF65-F5344CB8AC3E}">
        <p14:creationId xmlns:p14="http://schemas.microsoft.com/office/powerpoint/2010/main" val="34120348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was not just about building a wall, it was about restoring God’s people</a:t>
            </a:r>
          </a:p>
          <a:p>
            <a:endParaRPr lang="en-US" dirty="0"/>
          </a:p>
          <a:p>
            <a:r>
              <a:rPr lang="en-US" dirty="0"/>
              <a:t>What did it take?</a:t>
            </a:r>
          </a:p>
          <a:p>
            <a:endParaRPr lang="en-US" dirty="0"/>
          </a:p>
          <a:p>
            <a:r>
              <a:rPr lang="en-US" dirty="0"/>
              <a:t>Nehemiah used what he had… networking resources</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13</a:t>
            </a:fld>
            <a:endParaRPr lang="en-US"/>
          </a:p>
        </p:txBody>
      </p:sp>
    </p:spTree>
    <p:extLst>
      <p:ext uri="{BB962C8B-B14F-4D97-AF65-F5344CB8AC3E}">
        <p14:creationId xmlns:p14="http://schemas.microsoft.com/office/powerpoint/2010/main" val="26132443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get biological</a:t>
            </a:r>
          </a:p>
        </p:txBody>
      </p:sp>
      <p:sp>
        <p:nvSpPr>
          <p:cNvPr id="4" name="Slide Number Placeholder 3"/>
          <p:cNvSpPr>
            <a:spLocks noGrp="1"/>
          </p:cNvSpPr>
          <p:nvPr>
            <p:ph type="sldNum" sz="quarter" idx="5"/>
          </p:nvPr>
        </p:nvSpPr>
        <p:spPr/>
        <p:txBody>
          <a:bodyPr/>
          <a:lstStyle/>
          <a:p>
            <a:fld id="{FA0DC3DB-0B10-4F5D-8078-2DEAC5D24F75}" type="slidenum">
              <a:rPr lang="en-US" smtClean="0"/>
              <a:t>14</a:t>
            </a:fld>
            <a:endParaRPr lang="en-US"/>
          </a:p>
        </p:txBody>
      </p:sp>
    </p:spTree>
    <p:extLst>
      <p:ext uri="{BB962C8B-B14F-4D97-AF65-F5344CB8AC3E}">
        <p14:creationId xmlns:p14="http://schemas.microsoft.com/office/powerpoint/2010/main" val="41932527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had something unifying us and one outcome of that unification was working through and solving a problem. In this case, an escape room where it takes each person contributing to make it through.</a:t>
            </a:r>
          </a:p>
        </p:txBody>
      </p:sp>
      <p:sp>
        <p:nvSpPr>
          <p:cNvPr id="4" name="Slide Number Placeholder 3"/>
          <p:cNvSpPr>
            <a:spLocks noGrp="1"/>
          </p:cNvSpPr>
          <p:nvPr>
            <p:ph type="sldNum" sz="quarter" idx="5"/>
          </p:nvPr>
        </p:nvSpPr>
        <p:spPr/>
        <p:txBody>
          <a:bodyPr/>
          <a:lstStyle/>
          <a:p>
            <a:fld id="{FA0DC3DB-0B10-4F5D-8078-2DEAC5D24F75}" type="slidenum">
              <a:rPr lang="en-US" smtClean="0"/>
              <a:t>15</a:t>
            </a:fld>
            <a:endParaRPr lang="en-US"/>
          </a:p>
        </p:txBody>
      </p:sp>
    </p:spTree>
    <p:extLst>
      <p:ext uri="{BB962C8B-B14F-4D97-AF65-F5344CB8AC3E}">
        <p14:creationId xmlns:p14="http://schemas.microsoft.com/office/powerpoint/2010/main" val="9875500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 sharp irony to my use of this story of Nehemiah to emphasize the importance of UNITY. Unlike with Nehemiah, building the wall was a practical and symbolic way of restoring God’s people, tearing down the walls in Christianity today is a practical and symbolic way of restoring God’s people. We got into the wall building mode and went overboard. </a:t>
            </a:r>
          </a:p>
        </p:txBody>
      </p:sp>
      <p:sp>
        <p:nvSpPr>
          <p:cNvPr id="4" name="Slide Number Placeholder 3"/>
          <p:cNvSpPr>
            <a:spLocks noGrp="1"/>
          </p:cNvSpPr>
          <p:nvPr>
            <p:ph type="sldNum" sz="quarter" idx="5"/>
          </p:nvPr>
        </p:nvSpPr>
        <p:spPr/>
        <p:txBody>
          <a:bodyPr/>
          <a:lstStyle/>
          <a:p>
            <a:fld id="{FA0DC3DB-0B10-4F5D-8078-2DEAC5D24F75}" type="slidenum">
              <a:rPr lang="en-US" smtClean="0"/>
              <a:t>16</a:t>
            </a:fld>
            <a:endParaRPr lang="en-US"/>
          </a:p>
        </p:txBody>
      </p:sp>
    </p:spTree>
    <p:extLst>
      <p:ext uri="{BB962C8B-B14F-4D97-AF65-F5344CB8AC3E}">
        <p14:creationId xmlns:p14="http://schemas.microsoft.com/office/powerpoint/2010/main" val="15740928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Fred Hampton was a civil rights advocate and part of the Black Panthers </a:t>
            </a:r>
          </a:p>
          <a:p>
            <a:r>
              <a:rPr lang="en-US" dirty="0"/>
              <a:t>One of the most powerful messages he shared was how racism is a tool to promote division which hinders progress for the vast majority of people</a:t>
            </a:r>
          </a:p>
          <a:p>
            <a:r>
              <a:rPr lang="en-US" dirty="0"/>
              <a:t>How amazing is it to have a confederate flag wearing white guy say, “the black panthers have my back and I have theirs”</a:t>
            </a:r>
          </a:p>
        </p:txBody>
      </p:sp>
      <p:sp>
        <p:nvSpPr>
          <p:cNvPr id="4" name="Slide Number Placeholder 3"/>
          <p:cNvSpPr>
            <a:spLocks noGrp="1"/>
          </p:cNvSpPr>
          <p:nvPr>
            <p:ph type="sldNum" sz="quarter" idx="5"/>
          </p:nvPr>
        </p:nvSpPr>
        <p:spPr/>
        <p:txBody>
          <a:bodyPr/>
          <a:lstStyle/>
          <a:p>
            <a:fld id="{FA0DC3DB-0B10-4F5D-8078-2DEAC5D24F75}" type="slidenum">
              <a:rPr lang="en-US" smtClean="0"/>
              <a:t>17</a:t>
            </a:fld>
            <a:endParaRPr lang="en-US"/>
          </a:p>
        </p:txBody>
      </p:sp>
    </p:spTree>
    <p:extLst>
      <p:ext uri="{BB962C8B-B14F-4D97-AF65-F5344CB8AC3E}">
        <p14:creationId xmlns:p14="http://schemas.microsoft.com/office/powerpoint/2010/main" val="1980605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made this idea of UNITY so frightening to people that the FBI had to assassinate a 21 year old?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 Edgar Hoover… “Justice is incidental to law and order”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Why did Nehemiah’s haters not want him to succeed? Why is there still opposition to those that seek unity?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Nehemiah, it was partially about control… if they could keep them from building the wall, they could take over anytime they wanted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My healthcare teaching experience… people opposing things that helps everyone, which will ultimately, help themselves</a:t>
            </a:r>
          </a:p>
          <a:p>
            <a:endParaRPr lang="en-US" dirty="0"/>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18</a:t>
            </a:fld>
            <a:endParaRPr lang="en-US"/>
          </a:p>
        </p:txBody>
      </p:sp>
    </p:spTree>
    <p:extLst>
      <p:ext uri="{BB962C8B-B14F-4D97-AF65-F5344CB8AC3E}">
        <p14:creationId xmlns:p14="http://schemas.microsoft.com/office/powerpoint/2010/main" val="41382839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his book and subsequent movie about his work, Bryan Stevenson shares how 1 out of 9 people on death row (43% white, 42% black, 12% Hispanic; 54% people of color) do not receive proper representation </a:t>
            </a:r>
          </a:p>
        </p:txBody>
      </p:sp>
      <p:sp>
        <p:nvSpPr>
          <p:cNvPr id="4" name="Slide Number Placeholder 3"/>
          <p:cNvSpPr>
            <a:spLocks noGrp="1"/>
          </p:cNvSpPr>
          <p:nvPr>
            <p:ph type="sldNum" sz="quarter" idx="5"/>
          </p:nvPr>
        </p:nvSpPr>
        <p:spPr/>
        <p:txBody>
          <a:bodyPr/>
          <a:lstStyle/>
          <a:p>
            <a:fld id="{FA0DC3DB-0B10-4F5D-8078-2DEAC5D24F75}" type="slidenum">
              <a:rPr lang="en-US" smtClean="0"/>
              <a:t>19</a:t>
            </a:fld>
            <a:endParaRPr lang="en-US"/>
          </a:p>
        </p:txBody>
      </p:sp>
    </p:spTree>
    <p:extLst>
      <p:ext uri="{BB962C8B-B14F-4D97-AF65-F5344CB8AC3E}">
        <p14:creationId xmlns:p14="http://schemas.microsoft.com/office/powerpoint/2010/main" val="6750788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2</a:t>
            </a:fld>
            <a:endParaRPr lang="en-US"/>
          </a:p>
        </p:txBody>
      </p:sp>
    </p:spTree>
    <p:extLst>
      <p:ext uri="{BB962C8B-B14F-4D97-AF65-F5344CB8AC3E}">
        <p14:creationId xmlns:p14="http://schemas.microsoft.com/office/powerpoint/2010/main" val="38600731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4.1% of wrongful death row convictions</a:t>
            </a:r>
          </a:p>
        </p:txBody>
      </p:sp>
      <p:sp>
        <p:nvSpPr>
          <p:cNvPr id="4" name="Slide Number Placeholder 3"/>
          <p:cNvSpPr>
            <a:spLocks noGrp="1"/>
          </p:cNvSpPr>
          <p:nvPr>
            <p:ph type="sldNum" sz="quarter" idx="5"/>
          </p:nvPr>
        </p:nvSpPr>
        <p:spPr/>
        <p:txBody>
          <a:bodyPr/>
          <a:lstStyle/>
          <a:p>
            <a:fld id="{FA0DC3DB-0B10-4F5D-8078-2DEAC5D24F75}" type="slidenum">
              <a:rPr lang="en-US" smtClean="0"/>
              <a:t>20</a:t>
            </a:fld>
            <a:endParaRPr lang="en-US"/>
          </a:p>
        </p:txBody>
      </p:sp>
    </p:spTree>
    <p:extLst>
      <p:ext uri="{BB962C8B-B14F-4D97-AF65-F5344CB8AC3E}">
        <p14:creationId xmlns:p14="http://schemas.microsoft.com/office/powerpoint/2010/main" val="38794759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does 1 out of 20 matter?</a:t>
            </a:r>
          </a:p>
          <a:p>
            <a:endParaRPr lang="en-US" dirty="0"/>
          </a:p>
          <a:p>
            <a:r>
              <a:rPr lang="en-US" dirty="0"/>
              <a:t>Let’s go with some non lethal examples first: 1 out of 20 important pieces of mail not delivered; you did not show up to work; there was no one to teach or no worship ready</a:t>
            </a:r>
          </a:p>
          <a:p>
            <a:endParaRPr lang="en-US" dirty="0"/>
          </a:p>
          <a:p>
            <a:r>
              <a:rPr lang="en-US" dirty="0"/>
              <a:t>Lethal examples: 1 out of 20 bottled water was poisonous; medication/pills killed you; airplanes crashed</a:t>
            </a:r>
          </a:p>
          <a:p>
            <a:endParaRPr lang="en-US" dirty="0"/>
          </a:p>
          <a:p>
            <a:r>
              <a:rPr lang="en-US" dirty="0"/>
              <a:t>If you put yourself in that situation, or saw someone you loved in that situation or at least, identified with that person, how strongly would you respond?</a:t>
            </a:r>
          </a:p>
        </p:txBody>
      </p:sp>
      <p:sp>
        <p:nvSpPr>
          <p:cNvPr id="4" name="Slide Number Placeholder 3"/>
          <p:cNvSpPr>
            <a:spLocks noGrp="1"/>
          </p:cNvSpPr>
          <p:nvPr>
            <p:ph type="sldNum" sz="quarter" idx="5"/>
          </p:nvPr>
        </p:nvSpPr>
        <p:spPr/>
        <p:txBody>
          <a:bodyPr/>
          <a:lstStyle/>
          <a:p>
            <a:fld id="{FA0DC3DB-0B10-4F5D-8078-2DEAC5D24F75}" type="slidenum">
              <a:rPr lang="en-US" smtClean="0"/>
              <a:t>21</a:t>
            </a:fld>
            <a:endParaRPr lang="en-US"/>
          </a:p>
        </p:txBody>
      </p:sp>
    </p:spTree>
    <p:extLst>
      <p:ext uri="{BB962C8B-B14F-4D97-AF65-F5344CB8AC3E}">
        <p14:creationId xmlns:p14="http://schemas.microsoft.com/office/powerpoint/2010/main" val="12213260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go through all the ridicule? The judgement? The rumors? The lying? The Hate? The Work? The Apathy? The Danger? The Discouragement? The Wrath?</a:t>
            </a:r>
          </a:p>
        </p:txBody>
      </p:sp>
      <p:sp>
        <p:nvSpPr>
          <p:cNvPr id="4" name="Slide Number Placeholder 3"/>
          <p:cNvSpPr>
            <a:spLocks noGrp="1"/>
          </p:cNvSpPr>
          <p:nvPr>
            <p:ph type="sldNum" sz="quarter" idx="5"/>
          </p:nvPr>
        </p:nvSpPr>
        <p:spPr/>
        <p:txBody>
          <a:bodyPr/>
          <a:lstStyle/>
          <a:p>
            <a:fld id="{FA0DC3DB-0B10-4F5D-8078-2DEAC5D24F75}" type="slidenum">
              <a:rPr lang="en-US" smtClean="0"/>
              <a:t>22</a:t>
            </a:fld>
            <a:endParaRPr lang="en-US"/>
          </a:p>
        </p:txBody>
      </p:sp>
    </p:spTree>
    <p:extLst>
      <p:ext uri="{BB962C8B-B14F-4D97-AF65-F5344CB8AC3E}">
        <p14:creationId xmlns:p14="http://schemas.microsoft.com/office/powerpoint/2010/main" val="838114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UNITY led to several ministries that originating in this body of believers </a:t>
            </a:r>
          </a:p>
        </p:txBody>
      </p:sp>
      <p:sp>
        <p:nvSpPr>
          <p:cNvPr id="4" name="Slide Number Placeholder 3"/>
          <p:cNvSpPr>
            <a:spLocks noGrp="1"/>
          </p:cNvSpPr>
          <p:nvPr>
            <p:ph type="sldNum" sz="quarter" idx="5"/>
          </p:nvPr>
        </p:nvSpPr>
        <p:spPr/>
        <p:txBody>
          <a:bodyPr/>
          <a:lstStyle/>
          <a:p>
            <a:fld id="{FA0DC3DB-0B10-4F5D-8078-2DEAC5D24F75}" type="slidenum">
              <a:rPr lang="en-US" smtClean="0"/>
              <a:t>23</a:t>
            </a:fld>
            <a:endParaRPr lang="en-US"/>
          </a:p>
        </p:txBody>
      </p:sp>
    </p:spTree>
    <p:extLst>
      <p:ext uri="{BB962C8B-B14F-4D97-AF65-F5344CB8AC3E}">
        <p14:creationId xmlns:p14="http://schemas.microsoft.com/office/powerpoint/2010/main" val="41011940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“Moreover, I am cognizant of the interrelatedness of all communities and states. I cannot sit idly by in Atlanta and not be concerned about what happens in Birmingham. Injustice anywhere is a threat to justice everywhere. We are caught in an inescapable network of mutuality, tied in a single garment of destiny. Whatever affects one directly, affects all indirectly.” Letter from Birmingham Jail</a:t>
            </a:r>
          </a:p>
          <a:p>
            <a:endParaRPr lang="en-US" dirty="0"/>
          </a:p>
          <a:p>
            <a:r>
              <a:rPr lang="en-US" dirty="0"/>
              <a:t>As we celebrate MLK, there are opportunities to collaborate, to unify more than usual. Please take advantage of these opportunities. Your very own Pastor Renee will be sharing a stage with other church and community leaders. Please come and support these efforts. The cause of helping young people with education, makes a difference</a:t>
            </a:r>
          </a:p>
          <a:p>
            <a:endParaRPr lang="en-US" dirty="0"/>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24</a:t>
            </a:fld>
            <a:endParaRPr lang="en-US"/>
          </a:p>
        </p:txBody>
      </p:sp>
    </p:spTree>
    <p:extLst>
      <p:ext uri="{BB962C8B-B14F-4D97-AF65-F5344CB8AC3E}">
        <p14:creationId xmlns:p14="http://schemas.microsoft.com/office/powerpoint/2010/main" val="9732134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Jesus is our ultimate example of unity. He brought people of all backgrounds and situations in life together. This message of love for God and for one another continues to have a ripple effect 2000+ years later. As we go to communion, let us remember that he too, paid the ultimate sacrifice to see UNITY unfold by offering everyone to be his brothers and sisters. </a:t>
            </a:r>
          </a:p>
          <a:p>
            <a:endParaRPr lang="en-US" dirty="0"/>
          </a:p>
          <a:p>
            <a:r>
              <a:rPr lang="en-US" dirty="0"/>
              <a:t>Prayer: Let </a:t>
            </a:r>
            <a:r>
              <a:rPr lang="en-US"/>
              <a:t>us remember we are all on the same team.</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25</a:t>
            </a:fld>
            <a:endParaRPr lang="en-US"/>
          </a:p>
        </p:txBody>
      </p:sp>
    </p:spTree>
    <p:extLst>
      <p:ext uri="{BB962C8B-B14F-4D97-AF65-F5344CB8AC3E}">
        <p14:creationId xmlns:p14="http://schemas.microsoft.com/office/powerpoint/2010/main" val="37392865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3</a:t>
            </a:fld>
            <a:endParaRPr lang="en-US"/>
          </a:p>
        </p:txBody>
      </p:sp>
    </p:spTree>
    <p:extLst>
      <p:ext uri="{BB962C8B-B14F-4D97-AF65-F5344CB8AC3E}">
        <p14:creationId xmlns:p14="http://schemas.microsoft.com/office/powerpoint/2010/main" val="8116222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best Homewood-Flossmoor Wrestling Teams in the school’s history </a:t>
            </a:r>
          </a:p>
          <a:p>
            <a:endParaRPr lang="en-US" dirty="0"/>
          </a:p>
          <a:p>
            <a:r>
              <a:rPr lang="en-US" dirty="0"/>
              <a:t>Some may say, “THE BEST”</a:t>
            </a:r>
          </a:p>
          <a:p>
            <a:endParaRPr lang="en-US" dirty="0"/>
          </a:p>
          <a:p>
            <a:r>
              <a:rPr lang="en-US" dirty="0"/>
              <a:t>Why? One of the only teams in history that had 4 wrestlers with a 30-Win Season; One of the only Conference Champs (as a team) and 2</a:t>
            </a:r>
            <a:r>
              <a:rPr lang="en-US" baseline="30000" dirty="0"/>
              <a:t>nd</a:t>
            </a:r>
            <a:r>
              <a:rPr lang="en-US" dirty="0"/>
              <a:t> Place at Regionals as a team</a:t>
            </a:r>
          </a:p>
          <a:p>
            <a:endParaRPr lang="en-US" dirty="0"/>
          </a:p>
          <a:p>
            <a:r>
              <a:rPr lang="en-US" dirty="0"/>
              <a:t>But it was much more than that… after all, there were 13 guys on a roster. We talked about how we all pulled for one another and supported each other. Even the guys who did not have many wins, worked hard and improved throughout the season even though they knew, due to inexperience, would not win very often. Despite that, they gave it their all for the team. And we all realized we sank and swam as a team. At the end of the day, although I do not think we realized it at the time (given we were teenagers) and only later, the team was family. </a:t>
            </a:r>
          </a:p>
        </p:txBody>
      </p:sp>
      <p:sp>
        <p:nvSpPr>
          <p:cNvPr id="4" name="Slide Number Placeholder 3"/>
          <p:cNvSpPr>
            <a:spLocks noGrp="1"/>
          </p:cNvSpPr>
          <p:nvPr>
            <p:ph type="sldNum" sz="quarter" idx="5"/>
          </p:nvPr>
        </p:nvSpPr>
        <p:spPr/>
        <p:txBody>
          <a:bodyPr/>
          <a:lstStyle/>
          <a:p>
            <a:fld id="{FA0DC3DB-0B10-4F5D-8078-2DEAC5D24F75}" type="slidenum">
              <a:rPr lang="en-US" smtClean="0"/>
              <a:t>4</a:t>
            </a:fld>
            <a:endParaRPr lang="en-US"/>
          </a:p>
        </p:txBody>
      </p:sp>
    </p:spTree>
    <p:extLst>
      <p:ext uri="{BB962C8B-B14F-4D97-AF65-F5344CB8AC3E}">
        <p14:creationId xmlns:p14="http://schemas.microsoft.com/office/powerpoint/2010/main" val="1090844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5</a:t>
            </a:fld>
            <a:endParaRPr lang="en-US"/>
          </a:p>
        </p:txBody>
      </p:sp>
    </p:spTree>
    <p:extLst>
      <p:ext uri="{BB962C8B-B14F-4D97-AF65-F5344CB8AC3E}">
        <p14:creationId xmlns:p14="http://schemas.microsoft.com/office/powerpoint/2010/main" val="41099518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6</a:t>
            </a:fld>
            <a:endParaRPr lang="en-US"/>
          </a:p>
        </p:txBody>
      </p:sp>
    </p:spTree>
    <p:extLst>
      <p:ext uri="{BB962C8B-B14F-4D97-AF65-F5344CB8AC3E}">
        <p14:creationId xmlns:p14="http://schemas.microsoft.com/office/powerpoint/2010/main" val="18535020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7</a:t>
            </a:fld>
            <a:endParaRPr lang="en-US"/>
          </a:p>
        </p:txBody>
      </p:sp>
    </p:spTree>
    <p:extLst>
      <p:ext uri="{BB962C8B-B14F-4D97-AF65-F5344CB8AC3E}">
        <p14:creationId xmlns:p14="http://schemas.microsoft.com/office/powerpoint/2010/main" val="30752628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Nehemiah was leading the rebuilding of the wall around Jerusalem, enemies of the Israelites kept trying to attack them while they worked! But this passage from Nehemiah shows how great teamwork helped get the job done. Half of the Israelites worked on the wall while the other half stood guard. Everyone worked together to rebuild the wall. </a:t>
            </a:r>
          </a:p>
          <a:p>
            <a:endParaRPr lang="en-US" dirty="0"/>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8</a:t>
            </a:fld>
            <a:endParaRPr lang="en-US"/>
          </a:p>
        </p:txBody>
      </p:sp>
    </p:spTree>
    <p:extLst>
      <p:ext uri="{BB962C8B-B14F-4D97-AF65-F5344CB8AC3E}">
        <p14:creationId xmlns:p14="http://schemas.microsoft.com/office/powerpoint/2010/main" val="39651775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God’s judgement (Assyrians 722 BC defeat the northern kingdom); 10 “Lost Tribes” of Israel – never allowed to go back to their land and Assyrians sent Gentiles to live there. Remember, my teaching with Jonah, … the Assyrians were pretty mean people</a:t>
            </a:r>
          </a:p>
          <a:p>
            <a:endParaRPr lang="en-US" dirty="0"/>
          </a:p>
          <a:p>
            <a:r>
              <a:rPr lang="en-US" dirty="0"/>
              <a:t>Babylonians destroy Jerusalem in 586 BC and take many people to Babylon, including Ezekiel</a:t>
            </a:r>
          </a:p>
          <a:p>
            <a:r>
              <a:rPr lang="en-US" dirty="0"/>
              <a:t>Jeremiah warned Zedekiah to not rebel against Babylon but did anyway and led to the destruction of Jerusalem. Temple and Wall destroyed.</a:t>
            </a:r>
          </a:p>
          <a:p>
            <a:endParaRPr lang="en-US" dirty="0"/>
          </a:p>
          <a:p>
            <a:endParaRPr lang="en-US" dirty="0"/>
          </a:p>
          <a:p>
            <a:r>
              <a:rPr lang="en-US" dirty="0"/>
              <a:t>50 Years Later…Persians defeat the Babylonians in 538 BC</a:t>
            </a:r>
          </a:p>
          <a:p>
            <a:endParaRPr lang="en-US" dirty="0"/>
          </a:p>
          <a:p>
            <a:r>
              <a:rPr lang="en-US" dirty="0"/>
              <a:t>536 BC First group leaves for Jerusalem; They begin rebuilding the temple</a:t>
            </a:r>
          </a:p>
          <a:p>
            <a:endParaRPr lang="en-US" dirty="0"/>
          </a:p>
          <a:p>
            <a:r>
              <a:rPr lang="en-US" dirty="0"/>
              <a:t>81 Years after that…</a:t>
            </a:r>
          </a:p>
          <a:p>
            <a:r>
              <a:rPr lang="en-US" dirty="0"/>
              <a:t>455 BC Ezra leads a second group to Jerusalem (1500 men and their families)</a:t>
            </a:r>
          </a:p>
          <a:p>
            <a:endParaRPr lang="en-US" dirty="0"/>
          </a:p>
          <a:p>
            <a:r>
              <a:rPr lang="en-US" dirty="0"/>
              <a:t>10 Years after Ezra…</a:t>
            </a:r>
          </a:p>
          <a:p>
            <a:r>
              <a:rPr lang="en-US" dirty="0"/>
              <a:t>445 BC Nehemiah speaks to and gets permission from the king to go to Jerusalem and rebuild the wall</a:t>
            </a:r>
          </a:p>
        </p:txBody>
      </p:sp>
      <p:sp>
        <p:nvSpPr>
          <p:cNvPr id="4" name="Slide Number Placeholder 3"/>
          <p:cNvSpPr>
            <a:spLocks noGrp="1"/>
          </p:cNvSpPr>
          <p:nvPr>
            <p:ph type="sldNum" sz="quarter" idx="5"/>
          </p:nvPr>
        </p:nvSpPr>
        <p:spPr/>
        <p:txBody>
          <a:bodyPr/>
          <a:lstStyle/>
          <a:p>
            <a:fld id="{FA0DC3DB-0B10-4F5D-8078-2DEAC5D24F75}" type="slidenum">
              <a:rPr lang="en-US" smtClean="0"/>
              <a:t>9</a:t>
            </a:fld>
            <a:endParaRPr lang="en-US"/>
          </a:p>
        </p:txBody>
      </p:sp>
    </p:spTree>
    <p:extLst>
      <p:ext uri="{BB962C8B-B14F-4D97-AF65-F5344CB8AC3E}">
        <p14:creationId xmlns:p14="http://schemas.microsoft.com/office/powerpoint/2010/main" val="30588932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EF7995E-1408-4D66-AAD8-A833F2784BFC}" type="datetimeFigureOut">
              <a:rPr lang="en-US" smtClean="0"/>
              <a:t>1/18/2020</a:t>
            </a:fld>
            <a:endParaRPr lang="en-US"/>
          </a:p>
        </p:txBody>
      </p:sp>
      <p:sp>
        <p:nvSpPr>
          <p:cNvPr id="5" name="Footer Placeholder 4"/>
          <p:cNvSpPr>
            <a:spLocks noGrp="1"/>
          </p:cNvSpPr>
          <p:nvPr>
            <p:ph type="ftr" sz="quarter" idx="11"/>
          </p:nvPr>
        </p:nvSpPr>
        <p:spPr>
          <a:xfrm>
            <a:off x="5332412" y="5883275"/>
            <a:ext cx="4324044" cy="365125"/>
          </a:xfrm>
        </p:spPr>
        <p:txBody>
          <a:bodyPr/>
          <a:lstStyle/>
          <a:p>
            <a:endParaRPr lang="en-US"/>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a:p>
        </p:txBody>
      </p:sp>
    </p:spTree>
    <p:extLst>
      <p:ext uri="{BB962C8B-B14F-4D97-AF65-F5344CB8AC3E}">
        <p14:creationId xmlns:p14="http://schemas.microsoft.com/office/powerpoint/2010/main" val="29906311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EF7995E-1408-4D66-AAD8-A833F2784BFC}" type="datetimeFigureOut">
              <a:rPr lang="en-US" smtClean="0"/>
              <a:t>1/18/2020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C5F581-0382-4344-9A36-DBD7E805ECE0}" type="slidenum">
              <a:rPr lang="en-US" smtClean="0"/>
              <a:t>‹#›</a:t>
            </a:fld>
            <a:endParaRPr lang="en-US"/>
          </a:p>
        </p:txBody>
      </p:sp>
    </p:spTree>
    <p:extLst>
      <p:ext uri="{BB962C8B-B14F-4D97-AF65-F5344CB8AC3E}">
        <p14:creationId xmlns:p14="http://schemas.microsoft.com/office/powerpoint/2010/main" val="29096428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F7995E-1408-4D66-AAD8-A833F2784BFC}" type="datetimeFigureOut">
              <a:rPr lang="en-US" smtClean="0"/>
              <a:t>1/18/2020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a:p>
        </p:txBody>
      </p:sp>
    </p:spTree>
    <p:extLst>
      <p:ext uri="{BB962C8B-B14F-4D97-AF65-F5344CB8AC3E}">
        <p14:creationId xmlns:p14="http://schemas.microsoft.com/office/powerpoint/2010/main" val="42615298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F7995E-1408-4D66-AAD8-A833F2784BFC}" type="datetimeFigureOut">
              <a:rPr lang="en-US" smtClean="0"/>
              <a:t>1/18/2020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a:p>
        </p:txBody>
      </p:sp>
    </p:spTree>
    <p:extLst>
      <p:ext uri="{BB962C8B-B14F-4D97-AF65-F5344CB8AC3E}">
        <p14:creationId xmlns:p14="http://schemas.microsoft.com/office/powerpoint/2010/main" val="40100600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F7995E-1408-4D66-AAD8-A833F2784BFC}" type="datetimeFigureOut">
              <a:rPr lang="en-US" smtClean="0"/>
              <a:t>1/18/2020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a:p>
        </p:txBody>
      </p:sp>
    </p:spTree>
    <p:extLst>
      <p:ext uri="{BB962C8B-B14F-4D97-AF65-F5344CB8AC3E}">
        <p14:creationId xmlns:p14="http://schemas.microsoft.com/office/powerpoint/2010/main" val="42856548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F7995E-1408-4D66-AAD8-A833F2784BFC}" type="datetimeFigureOut">
              <a:rPr lang="en-US" smtClean="0"/>
              <a:t>1/18/2020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a:p>
        </p:txBody>
      </p:sp>
    </p:spTree>
    <p:extLst>
      <p:ext uri="{BB962C8B-B14F-4D97-AF65-F5344CB8AC3E}">
        <p14:creationId xmlns:p14="http://schemas.microsoft.com/office/powerpoint/2010/main" val="32464295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F7995E-1408-4D66-AAD8-A833F2784BFC}" type="datetimeFigureOut">
              <a:rPr lang="en-US" smtClean="0"/>
              <a:t>1/18/2020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a:p>
        </p:txBody>
      </p:sp>
    </p:spTree>
    <p:extLst>
      <p:ext uri="{BB962C8B-B14F-4D97-AF65-F5344CB8AC3E}">
        <p14:creationId xmlns:p14="http://schemas.microsoft.com/office/powerpoint/2010/main" val="14686340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EF7995E-1408-4D66-AAD8-A833F2784BFC}" type="datetimeFigureOut">
              <a:rPr lang="en-US" smtClean="0"/>
              <a:t>1/18/2020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a:p>
        </p:txBody>
      </p:sp>
    </p:spTree>
    <p:extLst>
      <p:ext uri="{BB962C8B-B14F-4D97-AF65-F5344CB8AC3E}">
        <p14:creationId xmlns:p14="http://schemas.microsoft.com/office/powerpoint/2010/main" val="14763123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EF7995E-1408-4D66-AAD8-A833F2784BFC}" type="datetimeFigureOut">
              <a:rPr lang="en-US" smtClean="0"/>
              <a:t>1/18/2020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a:p>
        </p:txBody>
      </p:sp>
    </p:spTree>
    <p:extLst>
      <p:ext uri="{BB962C8B-B14F-4D97-AF65-F5344CB8AC3E}">
        <p14:creationId xmlns:p14="http://schemas.microsoft.com/office/powerpoint/2010/main" val="17750970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EF7995E-1408-4D66-AAD8-A833F2784BFC}" type="datetimeFigureOut">
              <a:rPr lang="en-US" smtClean="0"/>
              <a:t>1/18/2020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951856" y="5867131"/>
            <a:ext cx="551167" cy="365125"/>
          </a:xfrm>
        </p:spPr>
        <p:txBody>
          <a:bodyPr/>
          <a:lstStyle/>
          <a:p>
            <a:fld id="{6CC5F581-0382-4344-9A36-DBD7E805ECE0}" type="slidenum">
              <a:rPr lang="en-US" smtClean="0"/>
              <a:t>‹#›</a:t>
            </a:fld>
            <a:endParaRPr lang="en-US"/>
          </a:p>
        </p:txBody>
      </p:sp>
    </p:spTree>
    <p:extLst>
      <p:ext uri="{BB962C8B-B14F-4D97-AF65-F5344CB8AC3E}">
        <p14:creationId xmlns:p14="http://schemas.microsoft.com/office/powerpoint/2010/main" val="21429853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F7995E-1408-4D66-AAD8-A833F2784BFC}" type="datetimeFigureOut">
              <a:rPr lang="en-US" smtClean="0"/>
              <a:t>1/18/2020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a:p>
        </p:txBody>
      </p:sp>
    </p:spTree>
    <p:extLst>
      <p:ext uri="{BB962C8B-B14F-4D97-AF65-F5344CB8AC3E}">
        <p14:creationId xmlns:p14="http://schemas.microsoft.com/office/powerpoint/2010/main" val="39364616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EF7995E-1408-4D66-AAD8-A833F2784BFC}" type="datetimeFigureOut">
              <a:rPr lang="en-US" smtClean="0"/>
              <a:t>1/18/2020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C5F581-0382-4344-9A36-DBD7E805ECE0}" type="slidenum">
              <a:rPr lang="en-US" smtClean="0"/>
              <a:t>‹#›</a:t>
            </a:fld>
            <a:endParaRPr lang="en-US"/>
          </a:p>
        </p:txBody>
      </p:sp>
    </p:spTree>
    <p:extLst>
      <p:ext uri="{BB962C8B-B14F-4D97-AF65-F5344CB8AC3E}">
        <p14:creationId xmlns:p14="http://schemas.microsoft.com/office/powerpoint/2010/main" val="5698874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EF7995E-1408-4D66-AAD8-A833F2784BFC}" type="datetimeFigureOut">
              <a:rPr lang="en-US" smtClean="0"/>
              <a:t>1/18/2020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CC5F581-0382-4344-9A36-DBD7E805ECE0}" type="slidenum">
              <a:rPr lang="en-US" smtClean="0"/>
              <a:t>‹#›</a:t>
            </a:fld>
            <a:endParaRPr lang="en-US"/>
          </a:p>
        </p:txBody>
      </p:sp>
    </p:spTree>
    <p:extLst>
      <p:ext uri="{BB962C8B-B14F-4D97-AF65-F5344CB8AC3E}">
        <p14:creationId xmlns:p14="http://schemas.microsoft.com/office/powerpoint/2010/main" val="37775519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EF7995E-1408-4D66-AAD8-A833F2784BFC}" type="datetimeFigureOut">
              <a:rPr lang="en-US" smtClean="0"/>
              <a:t>1/18/2020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CC5F581-0382-4344-9A36-DBD7E805ECE0}" type="slidenum">
              <a:rPr lang="en-US" smtClean="0"/>
              <a:t>‹#›</a:t>
            </a:fld>
            <a:endParaRPr lang="en-US"/>
          </a:p>
        </p:txBody>
      </p:sp>
    </p:spTree>
    <p:extLst>
      <p:ext uri="{BB962C8B-B14F-4D97-AF65-F5344CB8AC3E}">
        <p14:creationId xmlns:p14="http://schemas.microsoft.com/office/powerpoint/2010/main" val="42635843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F7995E-1408-4D66-AAD8-A833F2784BFC}" type="datetimeFigureOut">
              <a:rPr lang="en-US" smtClean="0"/>
              <a:t>1/18/2020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CC5F581-0382-4344-9A36-DBD7E805ECE0}" type="slidenum">
              <a:rPr lang="en-US" smtClean="0"/>
              <a:t>‹#›</a:t>
            </a:fld>
            <a:endParaRPr lang="en-US"/>
          </a:p>
        </p:txBody>
      </p:sp>
    </p:spTree>
    <p:extLst>
      <p:ext uri="{BB962C8B-B14F-4D97-AF65-F5344CB8AC3E}">
        <p14:creationId xmlns:p14="http://schemas.microsoft.com/office/powerpoint/2010/main" val="34855969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EF7995E-1408-4D66-AAD8-A833F2784BFC}" type="datetimeFigureOut">
              <a:rPr lang="en-US" smtClean="0"/>
              <a:t>1/18/2020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C5F581-0382-4344-9A36-DBD7E805ECE0}" type="slidenum">
              <a:rPr lang="en-US" smtClean="0"/>
              <a:t>‹#›</a:t>
            </a:fld>
            <a:endParaRPr lang="en-US"/>
          </a:p>
        </p:txBody>
      </p:sp>
    </p:spTree>
    <p:extLst>
      <p:ext uri="{BB962C8B-B14F-4D97-AF65-F5344CB8AC3E}">
        <p14:creationId xmlns:p14="http://schemas.microsoft.com/office/powerpoint/2010/main" val="20047973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EF7995E-1408-4D66-AAD8-A833F2784BFC}" type="datetimeFigureOut">
              <a:rPr lang="en-US" smtClean="0"/>
              <a:t>1/18/2020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C5F581-0382-4344-9A36-DBD7E805ECE0}" type="slidenum">
              <a:rPr lang="en-US" smtClean="0"/>
              <a:t>‹#›</a:t>
            </a:fld>
            <a:endParaRPr lang="en-US"/>
          </a:p>
        </p:txBody>
      </p:sp>
    </p:spTree>
    <p:extLst>
      <p:ext uri="{BB962C8B-B14F-4D97-AF65-F5344CB8AC3E}">
        <p14:creationId xmlns:p14="http://schemas.microsoft.com/office/powerpoint/2010/main" val="36634780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1EF7995E-1408-4D66-AAD8-A833F2784BFC}" type="datetimeFigureOut">
              <a:rPr lang="en-US" smtClean="0"/>
              <a:t>1/18/2020</a:t>
            </a:fld>
            <a:endParaRPr lang="en-US"/>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CC5F581-0382-4344-9A36-DBD7E805ECE0}" type="slidenum">
              <a:rPr lang="en-US" smtClean="0"/>
              <a:t>‹#›</a:t>
            </a:fld>
            <a:endParaRPr lang="en-US"/>
          </a:p>
        </p:txBody>
      </p:sp>
    </p:spTree>
    <p:extLst>
      <p:ext uri="{BB962C8B-B14F-4D97-AF65-F5344CB8AC3E}">
        <p14:creationId xmlns:p14="http://schemas.microsoft.com/office/powerpoint/2010/main" val="30008995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en.wikipedia.org/wiki/File:Jerusalem,_city_wall.jp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transgriot.blogspot.com/2009/06/dear-haters-ii.html"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vimeo.com/112700036"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flickr.com/photos/vanherdehaage/4091470784"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s://www.greanvillepost.com/2018/01/23/black-faces-in-high-places-while-the-nation-circles-the-drain/"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www.shroomery.org/forums/showflat.php/Number/13580978"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theconversation.com/lethal-injections-and-the-tragedy-of-americas-execution-addiction-59937"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s://www.flickr.com/photos/ldysw357/842392419"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ahtribune.com/history/1464-martin-luther-king.html"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2020 Collaboration</a:t>
            </a:r>
          </a:p>
        </p:txBody>
      </p:sp>
      <p:sp>
        <p:nvSpPr>
          <p:cNvPr id="3" name="Subtitle 2"/>
          <p:cNvSpPr>
            <a:spLocks noGrp="1"/>
          </p:cNvSpPr>
          <p:nvPr>
            <p:ph type="subTitle" idx="1"/>
          </p:nvPr>
        </p:nvSpPr>
        <p:spPr/>
        <p:txBody>
          <a:bodyPr>
            <a:normAutofit/>
          </a:bodyPr>
          <a:lstStyle/>
          <a:p>
            <a:r>
              <a:rPr lang="en-US" sz="3600" dirty="0"/>
              <a:t>A New Vision for the Body</a:t>
            </a:r>
          </a:p>
        </p:txBody>
      </p:sp>
    </p:spTree>
    <p:extLst>
      <p:ext uri="{BB962C8B-B14F-4D97-AF65-F5344CB8AC3E}">
        <p14:creationId xmlns:p14="http://schemas.microsoft.com/office/powerpoint/2010/main" val="16685256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1"/>
            <a:ext cx="10018713" cy="695960"/>
          </a:xfrm>
        </p:spPr>
        <p:txBody>
          <a:bodyPr>
            <a:normAutofit fontScale="90000"/>
          </a:bodyPr>
          <a:lstStyle/>
          <a:p>
            <a:r>
              <a:rPr lang="en-US" dirty="0"/>
              <a:t>Nehemiah - Background</a:t>
            </a:r>
          </a:p>
        </p:txBody>
      </p:sp>
      <p:pic>
        <p:nvPicPr>
          <p:cNvPr id="5" name="Content Placeholder 4">
            <a:extLst>
              <a:ext uri="{FF2B5EF4-FFF2-40B4-BE49-F238E27FC236}">
                <a16:creationId xmlns:a16="http://schemas.microsoft.com/office/drawing/2014/main" id="{F3A86863-20C4-4073-B7F7-82DE0AD8C0E8}"/>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553619" y="1762125"/>
            <a:ext cx="5880100" cy="4410075"/>
          </a:xfrm>
        </p:spPr>
      </p:pic>
    </p:spTree>
    <p:extLst>
      <p:ext uri="{BB962C8B-B14F-4D97-AF65-F5344CB8AC3E}">
        <p14:creationId xmlns:p14="http://schemas.microsoft.com/office/powerpoint/2010/main" val="7842385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1"/>
            <a:ext cx="10018713" cy="594360"/>
          </a:xfrm>
        </p:spPr>
        <p:txBody>
          <a:bodyPr>
            <a:normAutofit fontScale="90000"/>
          </a:bodyPr>
          <a:lstStyle/>
          <a:p>
            <a:r>
              <a:rPr lang="en-US" dirty="0"/>
              <a:t>Haters</a:t>
            </a:r>
          </a:p>
        </p:txBody>
      </p:sp>
      <p:pic>
        <p:nvPicPr>
          <p:cNvPr id="7" name="Content Placeholder 6">
            <a:extLst>
              <a:ext uri="{FF2B5EF4-FFF2-40B4-BE49-F238E27FC236}">
                <a16:creationId xmlns:a16="http://schemas.microsoft.com/office/drawing/2014/main" id="{9FFE45DF-4D19-40A3-8B6E-7202BA19D901}"/>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108985" y="1512965"/>
            <a:ext cx="9062598" cy="5069390"/>
          </a:xfrm>
        </p:spPr>
      </p:pic>
    </p:spTree>
    <p:extLst>
      <p:ext uri="{BB962C8B-B14F-4D97-AF65-F5344CB8AC3E}">
        <p14:creationId xmlns:p14="http://schemas.microsoft.com/office/powerpoint/2010/main" val="40389504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12FD5-FB4A-4A95-9652-639FCB6C7892}"/>
              </a:ext>
            </a:extLst>
          </p:cNvPr>
          <p:cNvSpPr>
            <a:spLocks noGrp="1"/>
          </p:cNvSpPr>
          <p:nvPr>
            <p:ph type="title"/>
          </p:nvPr>
        </p:nvSpPr>
        <p:spPr/>
        <p:txBody>
          <a:bodyPr/>
          <a:lstStyle/>
          <a:p>
            <a:r>
              <a:rPr lang="en-US" dirty="0"/>
              <a:t>Nehemiah Haters</a:t>
            </a:r>
          </a:p>
        </p:txBody>
      </p:sp>
      <p:sp>
        <p:nvSpPr>
          <p:cNvPr id="3" name="Content Placeholder 2">
            <a:extLst>
              <a:ext uri="{FF2B5EF4-FFF2-40B4-BE49-F238E27FC236}">
                <a16:creationId xmlns:a16="http://schemas.microsoft.com/office/drawing/2014/main" id="{FE6D4861-561B-4076-822F-6F29540C5688}"/>
              </a:ext>
            </a:extLst>
          </p:cNvPr>
          <p:cNvSpPr>
            <a:spLocks noGrp="1"/>
          </p:cNvSpPr>
          <p:nvPr>
            <p:ph idx="1"/>
          </p:nvPr>
        </p:nvSpPr>
        <p:spPr/>
        <p:txBody>
          <a:bodyPr>
            <a:normAutofit fontScale="85000" lnSpcReduction="20000"/>
          </a:bodyPr>
          <a:lstStyle/>
          <a:p>
            <a:r>
              <a:rPr lang="en-US" dirty="0"/>
              <a:t>Ridicule (2:9, 4:1-3)</a:t>
            </a:r>
          </a:p>
          <a:p>
            <a:r>
              <a:rPr lang="en-US" dirty="0"/>
              <a:t>Wrath (4:1, 6-9)</a:t>
            </a:r>
          </a:p>
          <a:p>
            <a:r>
              <a:rPr lang="en-US" dirty="0"/>
              <a:t>Discouragement (4:10)</a:t>
            </a:r>
          </a:p>
          <a:p>
            <a:r>
              <a:rPr lang="en-US" dirty="0"/>
              <a:t>Fear (4:11-23)</a:t>
            </a:r>
          </a:p>
          <a:p>
            <a:r>
              <a:rPr lang="en-US" dirty="0"/>
              <a:t>Internal Strife (5:1-5)</a:t>
            </a:r>
          </a:p>
          <a:p>
            <a:r>
              <a:rPr lang="en-US" dirty="0"/>
              <a:t>Laziness (4:10)</a:t>
            </a:r>
          </a:p>
          <a:p>
            <a:r>
              <a:rPr lang="en-US" dirty="0"/>
              <a:t>Satanic subtlety (6:1-8) compromise</a:t>
            </a:r>
          </a:p>
          <a:p>
            <a:r>
              <a:rPr lang="en-US" dirty="0"/>
              <a:t>Lying prophets (6:10-14)</a:t>
            </a:r>
          </a:p>
        </p:txBody>
      </p:sp>
    </p:spTree>
    <p:extLst>
      <p:ext uri="{BB962C8B-B14F-4D97-AF65-F5344CB8AC3E}">
        <p14:creationId xmlns:p14="http://schemas.microsoft.com/office/powerpoint/2010/main" val="15128314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CEF30-993B-4853-8550-C5CE746D1DD0}"/>
              </a:ext>
            </a:extLst>
          </p:cNvPr>
          <p:cNvSpPr>
            <a:spLocks noGrp="1"/>
          </p:cNvSpPr>
          <p:nvPr>
            <p:ph type="title"/>
          </p:nvPr>
        </p:nvSpPr>
        <p:spPr/>
        <p:txBody>
          <a:bodyPr>
            <a:normAutofit/>
          </a:bodyPr>
          <a:lstStyle/>
          <a:p>
            <a:r>
              <a:rPr lang="en-US" dirty="0"/>
              <a:t>Nehemiah: Building the Wall</a:t>
            </a:r>
            <a:br>
              <a:rPr lang="en-US" dirty="0"/>
            </a:br>
            <a:r>
              <a:rPr lang="en-US" dirty="0"/>
              <a:t>Takes Teamwork</a:t>
            </a:r>
          </a:p>
        </p:txBody>
      </p:sp>
      <p:pic>
        <p:nvPicPr>
          <p:cNvPr id="6" name="Content Placeholder 5">
            <a:extLst>
              <a:ext uri="{FF2B5EF4-FFF2-40B4-BE49-F238E27FC236}">
                <a16:creationId xmlns:a16="http://schemas.microsoft.com/office/drawing/2014/main" id="{F5A2B5BF-8388-47E5-A455-097076E0EEF6}"/>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504661" y="2102066"/>
            <a:ext cx="7871724" cy="4427845"/>
          </a:xfrm>
        </p:spPr>
      </p:pic>
    </p:spTree>
    <p:extLst>
      <p:ext uri="{BB962C8B-B14F-4D97-AF65-F5344CB8AC3E}">
        <p14:creationId xmlns:p14="http://schemas.microsoft.com/office/powerpoint/2010/main" val="37432917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Each Part Working Properly</a:t>
            </a:r>
          </a:p>
        </p:txBody>
      </p:sp>
      <p:sp>
        <p:nvSpPr>
          <p:cNvPr id="4" name="Content Placeholder 3">
            <a:extLst>
              <a:ext uri="{FF2B5EF4-FFF2-40B4-BE49-F238E27FC236}">
                <a16:creationId xmlns:a16="http://schemas.microsoft.com/office/drawing/2014/main" id="{63AF069A-2606-45A0-ADC6-8A51C242E5E0}"/>
              </a:ext>
            </a:extLst>
          </p:cNvPr>
          <p:cNvSpPr>
            <a:spLocks noGrp="1"/>
          </p:cNvSpPr>
          <p:nvPr>
            <p:ph idx="1"/>
          </p:nvPr>
        </p:nvSpPr>
        <p:spPr/>
        <p:txBody>
          <a:bodyPr/>
          <a:lstStyle/>
          <a:p>
            <a:pPr marL="0" indent="0">
              <a:buNone/>
            </a:pPr>
            <a:r>
              <a:rPr lang="en-US" dirty="0"/>
              <a:t>Ephesians 4:15–16</a:t>
            </a:r>
          </a:p>
          <a:p>
            <a:r>
              <a:rPr lang="en-US" dirty="0"/>
              <a:t>15 Rather, speaking the truth in love, we are to grow up in every way into him who is the head, into Christ, 16 from whom the whole body, joined and held together by every joint with which it is equipped, when each part is working properly, makes the body grow so that it builds itself up in love.</a:t>
            </a:r>
          </a:p>
        </p:txBody>
      </p:sp>
    </p:spTree>
    <p:extLst>
      <p:ext uri="{BB962C8B-B14F-4D97-AF65-F5344CB8AC3E}">
        <p14:creationId xmlns:p14="http://schemas.microsoft.com/office/powerpoint/2010/main" val="16820066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1"/>
            <a:ext cx="10018713" cy="736600"/>
          </a:xfrm>
        </p:spPr>
        <p:txBody>
          <a:bodyPr/>
          <a:lstStyle/>
          <a:p>
            <a:r>
              <a:rPr lang="en-US" dirty="0"/>
              <a:t>Collaboration Makes Us Stronger</a:t>
            </a:r>
          </a:p>
        </p:txBody>
      </p:sp>
      <p:pic>
        <p:nvPicPr>
          <p:cNvPr id="5" name="Content Placeholder 4">
            <a:extLst>
              <a:ext uri="{FF2B5EF4-FFF2-40B4-BE49-F238E27FC236}">
                <a16:creationId xmlns:a16="http://schemas.microsoft.com/office/drawing/2014/main" id="{7CF72BFE-1549-4D0C-87D9-29BA1C9B1C08}"/>
              </a:ext>
            </a:extLst>
          </p:cNvPr>
          <p:cNvPicPr>
            <a:picLocks noGrp="1" noChangeAspect="1"/>
          </p:cNvPicPr>
          <p:nvPr>
            <p:ph idx="1"/>
          </p:nvPr>
        </p:nvPicPr>
        <p:blipFill>
          <a:blip r:embed="rId3"/>
          <a:stretch>
            <a:fillRect/>
          </a:stretch>
        </p:blipFill>
        <p:spPr>
          <a:xfrm rot="5400000">
            <a:off x="4116232" y="1915577"/>
            <a:ext cx="5024369" cy="3768277"/>
          </a:xfrm>
          <a:prstGeom prst="rect">
            <a:avLst/>
          </a:prstGeom>
        </p:spPr>
      </p:pic>
    </p:spTree>
    <p:extLst>
      <p:ext uri="{BB962C8B-B14F-4D97-AF65-F5344CB8AC3E}">
        <p14:creationId xmlns:p14="http://schemas.microsoft.com/office/powerpoint/2010/main" val="31415545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CEF30-993B-4853-8550-C5CE746D1DD0}"/>
              </a:ext>
            </a:extLst>
          </p:cNvPr>
          <p:cNvSpPr>
            <a:spLocks noGrp="1"/>
          </p:cNvSpPr>
          <p:nvPr>
            <p:ph type="title"/>
          </p:nvPr>
        </p:nvSpPr>
        <p:spPr/>
        <p:txBody>
          <a:bodyPr>
            <a:normAutofit/>
          </a:bodyPr>
          <a:lstStyle/>
          <a:p>
            <a:r>
              <a:rPr lang="en-US" dirty="0"/>
              <a:t>Building Our Wall is Tearing them Down</a:t>
            </a:r>
          </a:p>
        </p:txBody>
      </p:sp>
      <p:pic>
        <p:nvPicPr>
          <p:cNvPr id="12" name="Content Placeholder 11">
            <a:extLst>
              <a:ext uri="{FF2B5EF4-FFF2-40B4-BE49-F238E27FC236}">
                <a16:creationId xmlns:a16="http://schemas.microsoft.com/office/drawing/2014/main" id="{085F07F4-BB0D-4AAC-B7DC-E91BE80EB226}"/>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260035" y="2093585"/>
            <a:ext cx="7142922" cy="4717235"/>
          </a:xfrm>
        </p:spPr>
      </p:pic>
    </p:spTree>
    <p:extLst>
      <p:ext uri="{BB962C8B-B14F-4D97-AF65-F5344CB8AC3E}">
        <p14:creationId xmlns:p14="http://schemas.microsoft.com/office/powerpoint/2010/main" val="17163091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1"/>
            <a:ext cx="10018713" cy="797560"/>
          </a:xfrm>
        </p:spPr>
        <p:txBody>
          <a:bodyPr>
            <a:normAutofit fontScale="90000"/>
          </a:bodyPr>
          <a:lstStyle/>
          <a:p>
            <a:r>
              <a:rPr lang="en-US" dirty="0"/>
              <a:t>Tearing Down Walls</a:t>
            </a:r>
            <a:br>
              <a:rPr lang="en-US" dirty="0"/>
            </a:br>
            <a:r>
              <a:rPr lang="en-US" dirty="0"/>
              <a:t>Can Get Dangerous</a:t>
            </a:r>
          </a:p>
        </p:txBody>
      </p:sp>
      <p:pic>
        <p:nvPicPr>
          <p:cNvPr id="7" name="Content Placeholder 6">
            <a:extLst>
              <a:ext uri="{FF2B5EF4-FFF2-40B4-BE49-F238E27FC236}">
                <a16:creationId xmlns:a16="http://schemas.microsoft.com/office/drawing/2014/main" id="{3D2DFFEF-BBDD-4006-874B-1B6A9600FCB2}"/>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040835" y="1958155"/>
            <a:ext cx="8905461" cy="4541785"/>
          </a:xfrm>
        </p:spPr>
      </p:pic>
    </p:spTree>
    <p:extLst>
      <p:ext uri="{BB962C8B-B14F-4D97-AF65-F5344CB8AC3E}">
        <p14:creationId xmlns:p14="http://schemas.microsoft.com/office/powerpoint/2010/main" val="28616640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1"/>
            <a:ext cx="10018713" cy="614680"/>
          </a:xfrm>
        </p:spPr>
        <p:txBody>
          <a:bodyPr>
            <a:normAutofit fontScale="90000"/>
          </a:bodyPr>
          <a:lstStyle/>
          <a:p>
            <a:r>
              <a:rPr lang="en-US" dirty="0"/>
              <a:t>Why So Scary?</a:t>
            </a:r>
          </a:p>
        </p:txBody>
      </p:sp>
      <p:pic>
        <p:nvPicPr>
          <p:cNvPr id="6" name="Content Placeholder 5">
            <a:extLst>
              <a:ext uri="{FF2B5EF4-FFF2-40B4-BE49-F238E27FC236}">
                <a16:creationId xmlns:a16="http://schemas.microsoft.com/office/drawing/2014/main" id="{BBB63138-F7AC-481D-AE12-22F42F2B99D5}"/>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332383" y="1454909"/>
            <a:ext cx="7805530" cy="5203687"/>
          </a:xfrm>
        </p:spPr>
      </p:pic>
    </p:spTree>
    <p:extLst>
      <p:ext uri="{BB962C8B-B14F-4D97-AF65-F5344CB8AC3E}">
        <p14:creationId xmlns:p14="http://schemas.microsoft.com/office/powerpoint/2010/main" val="24449468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61C3F-6893-4B8F-A6EE-DF65C50AE1F4}"/>
              </a:ext>
            </a:extLst>
          </p:cNvPr>
          <p:cNvSpPr>
            <a:spLocks noGrp="1"/>
          </p:cNvSpPr>
          <p:nvPr>
            <p:ph type="title"/>
          </p:nvPr>
        </p:nvSpPr>
        <p:spPr/>
        <p:txBody>
          <a:bodyPr/>
          <a:lstStyle/>
          <a:p>
            <a:r>
              <a:rPr lang="en-US" dirty="0"/>
              <a:t>So Why Do it?</a:t>
            </a:r>
            <a:br>
              <a:rPr lang="en-US" dirty="0"/>
            </a:br>
            <a:r>
              <a:rPr lang="en-US" dirty="0"/>
              <a:t>Just Mercy</a:t>
            </a:r>
          </a:p>
        </p:txBody>
      </p:sp>
      <p:pic>
        <p:nvPicPr>
          <p:cNvPr id="4" name="Content Placeholder 3">
            <a:extLst>
              <a:ext uri="{FF2B5EF4-FFF2-40B4-BE49-F238E27FC236}">
                <a16:creationId xmlns:a16="http://schemas.microsoft.com/office/drawing/2014/main" id="{72B0A09A-6FBC-4F77-81E5-093494063358}"/>
              </a:ext>
            </a:extLst>
          </p:cNvPr>
          <p:cNvPicPr>
            <a:picLocks noGrp="1" noChangeAspect="1"/>
          </p:cNvPicPr>
          <p:nvPr>
            <p:ph idx="1"/>
          </p:nvPr>
        </p:nvPicPr>
        <p:blipFill>
          <a:blip r:embed="rId3"/>
          <a:stretch>
            <a:fillRect/>
          </a:stretch>
        </p:blipFill>
        <p:spPr>
          <a:xfrm>
            <a:off x="3150703" y="2438399"/>
            <a:ext cx="6629402" cy="4419601"/>
          </a:xfrm>
          <a:prstGeom prst="rect">
            <a:avLst/>
          </a:prstGeom>
        </p:spPr>
      </p:pic>
    </p:spTree>
    <p:extLst>
      <p:ext uri="{BB962C8B-B14F-4D97-AF65-F5344CB8AC3E}">
        <p14:creationId xmlns:p14="http://schemas.microsoft.com/office/powerpoint/2010/main" val="16317780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9158D-8400-4B90-AE6C-47081AF947DE}"/>
              </a:ext>
            </a:extLst>
          </p:cNvPr>
          <p:cNvSpPr>
            <a:spLocks noGrp="1"/>
          </p:cNvSpPr>
          <p:nvPr>
            <p:ph type="title"/>
          </p:nvPr>
        </p:nvSpPr>
        <p:spPr/>
        <p:txBody>
          <a:bodyPr/>
          <a:lstStyle/>
          <a:p>
            <a:r>
              <a:rPr lang="en-US" dirty="0"/>
              <a:t>Overview</a:t>
            </a:r>
          </a:p>
        </p:txBody>
      </p:sp>
      <p:sp>
        <p:nvSpPr>
          <p:cNvPr id="3" name="Content Placeholder 2">
            <a:extLst>
              <a:ext uri="{FF2B5EF4-FFF2-40B4-BE49-F238E27FC236}">
                <a16:creationId xmlns:a16="http://schemas.microsoft.com/office/drawing/2014/main" id="{6A337A84-74A7-4A46-8960-E966C8E61A3B}"/>
              </a:ext>
            </a:extLst>
          </p:cNvPr>
          <p:cNvSpPr>
            <a:spLocks noGrp="1"/>
          </p:cNvSpPr>
          <p:nvPr>
            <p:ph idx="1"/>
          </p:nvPr>
        </p:nvSpPr>
        <p:spPr/>
        <p:txBody>
          <a:bodyPr/>
          <a:lstStyle/>
          <a:p>
            <a:r>
              <a:rPr lang="en-US" dirty="0"/>
              <a:t>Why Do Something Different?</a:t>
            </a:r>
          </a:p>
          <a:p>
            <a:r>
              <a:rPr lang="en-US" dirty="0"/>
              <a:t>Altering Our Mindset</a:t>
            </a:r>
          </a:p>
          <a:p>
            <a:r>
              <a:rPr lang="en-US" dirty="0"/>
              <a:t>Let’s Get Messy!</a:t>
            </a:r>
          </a:p>
          <a:p>
            <a:r>
              <a:rPr lang="en-US" dirty="0"/>
              <a:t>Guess What? This is not new…nor Radical</a:t>
            </a:r>
          </a:p>
          <a:p>
            <a:r>
              <a:rPr lang="en-US" dirty="0"/>
              <a:t>How?</a:t>
            </a:r>
          </a:p>
          <a:p>
            <a:r>
              <a:rPr lang="en-US" dirty="0"/>
              <a:t>Action: Let’s Get Real</a:t>
            </a:r>
          </a:p>
        </p:txBody>
      </p:sp>
    </p:spTree>
    <p:extLst>
      <p:ext uri="{BB962C8B-B14F-4D97-AF65-F5344CB8AC3E}">
        <p14:creationId xmlns:p14="http://schemas.microsoft.com/office/powerpoint/2010/main" val="7395160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2E0BC-14DA-4D19-A099-3658D46E0D20}"/>
              </a:ext>
            </a:extLst>
          </p:cNvPr>
          <p:cNvSpPr>
            <a:spLocks noGrp="1"/>
          </p:cNvSpPr>
          <p:nvPr>
            <p:ph type="title"/>
          </p:nvPr>
        </p:nvSpPr>
        <p:spPr/>
        <p:txBody>
          <a:bodyPr/>
          <a:lstStyle/>
          <a:p>
            <a:r>
              <a:rPr lang="en-US" dirty="0"/>
              <a:t>States with the Death Penalty</a:t>
            </a:r>
          </a:p>
        </p:txBody>
      </p:sp>
      <p:pic>
        <p:nvPicPr>
          <p:cNvPr id="5" name="Content Placeholder 4">
            <a:extLst>
              <a:ext uri="{FF2B5EF4-FFF2-40B4-BE49-F238E27FC236}">
                <a16:creationId xmlns:a16="http://schemas.microsoft.com/office/drawing/2014/main" id="{62C23C45-0FEF-4CF1-A57E-CF84886EC31F}"/>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429301" y="1842381"/>
            <a:ext cx="8278388" cy="5030432"/>
          </a:xfrm>
        </p:spPr>
      </p:pic>
    </p:spTree>
    <p:extLst>
      <p:ext uri="{BB962C8B-B14F-4D97-AF65-F5344CB8AC3E}">
        <p14:creationId xmlns:p14="http://schemas.microsoft.com/office/powerpoint/2010/main" val="35020094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07E43-A9C6-45BF-AE88-20AE45949993}"/>
              </a:ext>
            </a:extLst>
          </p:cNvPr>
          <p:cNvSpPr>
            <a:spLocks noGrp="1"/>
          </p:cNvSpPr>
          <p:nvPr>
            <p:ph type="title"/>
          </p:nvPr>
        </p:nvSpPr>
        <p:spPr/>
        <p:txBody>
          <a:bodyPr/>
          <a:lstStyle/>
          <a:p>
            <a:r>
              <a:rPr lang="en-US" dirty="0"/>
              <a:t>1 out of 20</a:t>
            </a:r>
          </a:p>
        </p:txBody>
      </p:sp>
      <p:pic>
        <p:nvPicPr>
          <p:cNvPr id="5" name="Content Placeholder 4">
            <a:extLst>
              <a:ext uri="{FF2B5EF4-FFF2-40B4-BE49-F238E27FC236}">
                <a16:creationId xmlns:a16="http://schemas.microsoft.com/office/drawing/2014/main" id="{B784F6B2-6C0A-48BE-9107-FFF8DFE43CB6}"/>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988468" y="2425597"/>
            <a:ext cx="5909871" cy="4432403"/>
          </a:xfrm>
        </p:spPr>
      </p:pic>
    </p:spTree>
    <p:extLst>
      <p:ext uri="{BB962C8B-B14F-4D97-AF65-F5344CB8AC3E}">
        <p14:creationId xmlns:p14="http://schemas.microsoft.com/office/powerpoint/2010/main" val="35128185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76CC8-C5C5-4530-8620-6995A442E579}"/>
              </a:ext>
            </a:extLst>
          </p:cNvPr>
          <p:cNvSpPr>
            <a:spLocks noGrp="1"/>
          </p:cNvSpPr>
          <p:nvPr>
            <p:ph type="title"/>
          </p:nvPr>
        </p:nvSpPr>
        <p:spPr/>
        <p:txBody>
          <a:bodyPr/>
          <a:lstStyle/>
          <a:p>
            <a:r>
              <a:rPr lang="en-US" dirty="0"/>
              <a:t>So Why Do It?</a:t>
            </a:r>
          </a:p>
        </p:txBody>
      </p:sp>
      <p:pic>
        <p:nvPicPr>
          <p:cNvPr id="4" name="Content Placeholder 3">
            <a:extLst>
              <a:ext uri="{FF2B5EF4-FFF2-40B4-BE49-F238E27FC236}">
                <a16:creationId xmlns:a16="http://schemas.microsoft.com/office/drawing/2014/main" id="{BD434E0C-14D5-44D8-8FFB-D33097B5D27A}"/>
              </a:ext>
            </a:extLst>
          </p:cNvPr>
          <p:cNvPicPr>
            <a:picLocks noGrp="1" noChangeAspect="1"/>
          </p:cNvPicPr>
          <p:nvPr>
            <p:ph idx="1"/>
          </p:nvPr>
        </p:nvPicPr>
        <p:blipFill>
          <a:blip r:embed="rId3"/>
          <a:stretch>
            <a:fillRect/>
          </a:stretch>
        </p:blipFill>
        <p:spPr>
          <a:xfrm>
            <a:off x="0" y="0"/>
            <a:ext cx="3994784" cy="3263439"/>
          </a:xfrm>
          <a:prstGeom prst="rect">
            <a:avLst/>
          </a:prstGeom>
        </p:spPr>
      </p:pic>
      <p:pic>
        <p:nvPicPr>
          <p:cNvPr id="5" name="Picture 4">
            <a:extLst>
              <a:ext uri="{FF2B5EF4-FFF2-40B4-BE49-F238E27FC236}">
                <a16:creationId xmlns:a16="http://schemas.microsoft.com/office/drawing/2014/main" id="{2A706CCF-56A8-499F-A65F-F7A115BC8B43}"/>
              </a:ext>
            </a:extLst>
          </p:cNvPr>
          <p:cNvPicPr>
            <a:picLocks noChangeAspect="1"/>
          </p:cNvPicPr>
          <p:nvPr/>
        </p:nvPicPr>
        <p:blipFill>
          <a:blip r:embed="rId4"/>
          <a:stretch>
            <a:fillRect/>
          </a:stretch>
        </p:blipFill>
        <p:spPr>
          <a:xfrm>
            <a:off x="0" y="3986287"/>
            <a:ext cx="5488678" cy="2871713"/>
          </a:xfrm>
          <a:prstGeom prst="rect">
            <a:avLst/>
          </a:prstGeom>
        </p:spPr>
      </p:pic>
      <p:pic>
        <p:nvPicPr>
          <p:cNvPr id="6" name="Picture 5">
            <a:extLst>
              <a:ext uri="{FF2B5EF4-FFF2-40B4-BE49-F238E27FC236}">
                <a16:creationId xmlns:a16="http://schemas.microsoft.com/office/drawing/2014/main" id="{0CD38446-5AD0-49EB-982C-FDB14C7D19EB}"/>
              </a:ext>
            </a:extLst>
          </p:cNvPr>
          <p:cNvPicPr>
            <a:picLocks noChangeAspect="1"/>
          </p:cNvPicPr>
          <p:nvPr/>
        </p:nvPicPr>
        <p:blipFill>
          <a:blip r:embed="rId5"/>
          <a:stretch>
            <a:fillRect/>
          </a:stretch>
        </p:blipFill>
        <p:spPr>
          <a:xfrm>
            <a:off x="8197218" y="0"/>
            <a:ext cx="3994784" cy="2705328"/>
          </a:xfrm>
          <a:prstGeom prst="rect">
            <a:avLst/>
          </a:prstGeom>
        </p:spPr>
      </p:pic>
      <p:pic>
        <p:nvPicPr>
          <p:cNvPr id="7" name="Picture 6">
            <a:extLst>
              <a:ext uri="{FF2B5EF4-FFF2-40B4-BE49-F238E27FC236}">
                <a16:creationId xmlns:a16="http://schemas.microsoft.com/office/drawing/2014/main" id="{12EE8648-850F-49E9-A860-59D0E09224D6}"/>
              </a:ext>
            </a:extLst>
          </p:cNvPr>
          <p:cNvPicPr>
            <a:picLocks noChangeAspect="1"/>
          </p:cNvPicPr>
          <p:nvPr/>
        </p:nvPicPr>
        <p:blipFill>
          <a:blip r:embed="rId6"/>
          <a:stretch>
            <a:fillRect/>
          </a:stretch>
        </p:blipFill>
        <p:spPr>
          <a:xfrm>
            <a:off x="7633354" y="3747395"/>
            <a:ext cx="4558646" cy="3110605"/>
          </a:xfrm>
          <a:prstGeom prst="rect">
            <a:avLst/>
          </a:prstGeom>
        </p:spPr>
      </p:pic>
      <p:pic>
        <p:nvPicPr>
          <p:cNvPr id="8" name="Picture 7">
            <a:extLst>
              <a:ext uri="{FF2B5EF4-FFF2-40B4-BE49-F238E27FC236}">
                <a16:creationId xmlns:a16="http://schemas.microsoft.com/office/drawing/2014/main" id="{3CEA1FDD-461B-40CB-AF37-D8BF1517EF2D}"/>
              </a:ext>
            </a:extLst>
          </p:cNvPr>
          <p:cNvPicPr>
            <a:picLocks noChangeAspect="1"/>
          </p:cNvPicPr>
          <p:nvPr/>
        </p:nvPicPr>
        <p:blipFill>
          <a:blip r:embed="rId7"/>
          <a:stretch>
            <a:fillRect/>
          </a:stretch>
        </p:blipFill>
        <p:spPr>
          <a:xfrm>
            <a:off x="4553466" y="1845083"/>
            <a:ext cx="3079888" cy="2053259"/>
          </a:xfrm>
          <a:prstGeom prst="rect">
            <a:avLst/>
          </a:prstGeom>
        </p:spPr>
      </p:pic>
    </p:spTree>
    <p:extLst>
      <p:ext uri="{BB962C8B-B14F-4D97-AF65-F5344CB8AC3E}">
        <p14:creationId xmlns:p14="http://schemas.microsoft.com/office/powerpoint/2010/main" val="38027671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F4F7C-10FA-4891-A9D1-0CDEBB290DBD}"/>
              </a:ext>
            </a:extLst>
          </p:cNvPr>
          <p:cNvSpPr>
            <a:spLocks noGrp="1"/>
          </p:cNvSpPr>
          <p:nvPr>
            <p:ph type="title"/>
          </p:nvPr>
        </p:nvSpPr>
        <p:spPr/>
        <p:txBody>
          <a:bodyPr/>
          <a:lstStyle/>
          <a:p>
            <a:r>
              <a:rPr lang="en-US" dirty="0"/>
              <a:t>Why Should NCF Do It?</a:t>
            </a:r>
          </a:p>
        </p:txBody>
      </p:sp>
      <p:pic>
        <p:nvPicPr>
          <p:cNvPr id="4" name="Content Placeholder 3">
            <a:extLst>
              <a:ext uri="{FF2B5EF4-FFF2-40B4-BE49-F238E27FC236}">
                <a16:creationId xmlns:a16="http://schemas.microsoft.com/office/drawing/2014/main" id="{EEC834D7-C9D3-48AE-8CF1-8068B86319F2}"/>
              </a:ext>
            </a:extLst>
          </p:cNvPr>
          <p:cNvPicPr>
            <a:picLocks noGrp="1" noChangeAspect="1"/>
          </p:cNvPicPr>
          <p:nvPr>
            <p:ph idx="1"/>
          </p:nvPr>
        </p:nvPicPr>
        <p:blipFill>
          <a:blip r:embed="rId3"/>
          <a:stretch>
            <a:fillRect/>
          </a:stretch>
        </p:blipFill>
        <p:spPr>
          <a:xfrm>
            <a:off x="-1" y="3808415"/>
            <a:ext cx="4689699" cy="3049586"/>
          </a:xfrm>
          <a:prstGeom prst="rect">
            <a:avLst/>
          </a:prstGeom>
        </p:spPr>
      </p:pic>
      <p:pic>
        <p:nvPicPr>
          <p:cNvPr id="5" name="Picture 4">
            <a:extLst>
              <a:ext uri="{FF2B5EF4-FFF2-40B4-BE49-F238E27FC236}">
                <a16:creationId xmlns:a16="http://schemas.microsoft.com/office/drawing/2014/main" id="{FF451175-8569-4DD1-AB06-4DA41C7284E8}"/>
              </a:ext>
            </a:extLst>
          </p:cNvPr>
          <p:cNvPicPr>
            <a:picLocks noChangeAspect="1"/>
          </p:cNvPicPr>
          <p:nvPr/>
        </p:nvPicPr>
        <p:blipFill>
          <a:blip r:embed="rId4"/>
          <a:stretch>
            <a:fillRect/>
          </a:stretch>
        </p:blipFill>
        <p:spPr>
          <a:xfrm>
            <a:off x="9107541" y="0"/>
            <a:ext cx="3084459" cy="2049116"/>
          </a:xfrm>
          <a:prstGeom prst="rect">
            <a:avLst/>
          </a:prstGeom>
        </p:spPr>
      </p:pic>
      <p:pic>
        <p:nvPicPr>
          <p:cNvPr id="7" name="Picture 6">
            <a:extLst>
              <a:ext uri="{FF2B5EF4-FFF2-40B4-BE49-F238E27FC236}">
                <a16:creationId xmlns:a16="http://schemas.microsoft.com/office/drawing/2014/main" id="{FD9E9013-04ED-45A1-BB22-2B63DA97B2DB}"/>
              </a:ext>
            </a:extLst>
          </p:cNvPr>
          <p:cNvPicPr>
            <a:picLocks noChangeAspect="1"/>
          </p:cNvPicPr>
          <p:nvPr/>
        </p:nvPicPr>
        <p:blipFill>
          <a:blip r:embed="rId5"/>
          <a:stretch>
            <a:fillRect/>
          </a:stretch>
        </p:blipFill>
        <p:spPr>
          <a:xfrm>
            <a:off x="0" y="0"/>
            <a:ext cx="3336718" cy="3336718"/>
          </a:xfrm>
          <a:prstGeom prst="rect">
            <a:avLst/>
          </a:prstGeom>
        </p:spPr>
      </p:pic>
      <p:pic>
        <p:nvPicPr>
          <p:cNvPr id="8" name="Picture 7">
            <a:extLst>
              <a:ext uri="{FF2B5EF4-FFF2-40B4-BE49-F238E27FC236}">
                <a16:creationId xmlns:a16="http://schemas.microsoft.com/office/drawing/2014/main" id="{0CD9B533-C5C5-494C-9186-07C98B64CB1F}"/>
              </a:ext>
            </a:extLst>
          </p:cNvPr>
          <p:cNvPicPr>
            <a:picLocks noChangeAspect="1"/>
          </p:cNvPicPr>
          <p:nvPr/>
        </p:nvPicPr>
        <p:blipFill>
          <a:blip r:embed="rId6"/>
          <a:stretch>
            <a:fillRect/>
          </a:stretch>
        </p:blipFill>
        <p:spPr>
          <a:xfrm>
            <a:off x="4059029" y="2148096"/>
            <a:ext cx="1523999" cy="1523999"/>
          </a:xfrm>
          <a:prstGeom prst="rect">
            <a:avLst/>
          </a:prstGeom>
        </p:spPr>
      </p:pic>
      <p:pic>
        <p:nvPicPr>
          <p:cNvPr id="9" name="Picture 8">
            <a:extLst>
              <a:ext uri="{FF2B5EF4-FFF2-40B4-BE49-F238E27FC236}">
                <a16:creationId xmlns:a16="http://schemas.microsoft.com/office/drawing/2014/main" id="{567C8C90-0A5E-4CB8-AC0E-9B8071058611}"/>
              </a:ext>
            </a:extLst>
          </p:cNvPr>
          <p:cNvPicPr>
            <a:picLocks noChangeAspect="1"/>
          </p:cNvPicPr>
          <p:nvPr/>
        </p:nvPicPr>
        <p:blipFill>
          <a:blip r:embed="rId7"/>
          <a:stretch>
            <a:fillRect/>
          </a:stretch>
        </p:blipFill>
        <p:spPr>
          <a:xfrm>
            <a:off x="6151494" y="2830996"/>
            <a:ext cx="6040506" cy="4027004"/>
          </a:xfrm>
          <a:prstGeom prst="rect">
            <a:avLst/>
          </a:prstGeom>
        </p:spPr>
      </p:pic>
    </p:spTree>
    <p:extLst>
      <p:ext uri="{BB962C8B-B14F-4D97-AF65-F5344CB8AC3E}">
        <p14:creationId xmlns:p14="http://schemas.microsoft.com/office/powerpoint/2010/main" val="19643992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1"/>
            <a:ext cx="10018713" cy="574040"/>
          </a:xfrm>
        </p:spPr>
        <p:txBody>
          <a:bodyPr>
            <a:normAutofit fontScale="90000"/>
          </a:bodyPr>
          <a:lstStyle/>
          <a:p>
            <a:r>
              <a:rPr lang="en-US" dirty="0"/>
              <a:t>Because It MAKES A DIFFERENCE</a:t>
            </a:r>
          </a:p>
        </p:txBody>
      </p:sp>
      <p:pic>
        <p:nvPicPr>
          <p:cNvPr id="6" name="Content Placeholder 5">
            <a:extLst>
              <a:ext uri="{FF2B5EF4-FFF2-40B4-BE49-F238E27FC236}">
                <a16:creationId xmlns:a16="http://schemas.microsoft.com/office/drawing/2014/main" id="{A6A305DE-FD33-4808-99FC-5683CB7505DD}"/>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484312" y="1347206"/>
            <a:ext cx="8865636" cy="4986920"/>
          </a:xfrm>
        </p:spPr>
      </p:pic>
    </p:spTree>
    <p:extLst>
      <p:ext uri="{BB962C8B-B14F-4D97-AF65-F5344CB8AC3E}">
        <p14:creationId xmlns:p14="http://schemas.microsoft.com/office/powerpoint/2010/main" val="33929288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Closing Scripture</a:t>
            </a:r>
          </a:p>
        </p:txBody>
      </p:sp>
      <p:sp>
        <p:nvSpPr>
          <p:cNvPr id="4" name="Content Placeholder 3">
            <a:extLst>
              <a:ext uri="{FF2B5EF4-FFF2-40B4-BE49-F238E27FC236}">
                <a16:creationId xmlns:a16="http://schemas.microsoft.com/office/drawing/2014/main" id="{F180D13C-783E-404F-A2BD-90238446559F}"/>
              </a:ext>
            </a:extLst>
          </p:cNvPr>
          <p:cNvSpPr>
            <a:spLocks noGrp="1"/>
          </p:cNvSpPr>
          <p:nvPr>
            <p:ph idx="1"/>
          </p:nvPr>
        </p:nvSpPr>
        <p:spPr/>
        <p:txBody>
          <a:bodyPr/>
          <a:lstStyle/>
          <a:p>
            <a:pPr marL="0" indent="0">
              <a:buNone/>
            </a:pPr>
            <a:r>
              <a:rPr lang="en-US" dirty="0"/>
              <a:t>1 Peter 4:8-10</a:t>
            </a:r>
          </a:p>
          <a:p>
            <a:r>
              <a:rPr lang="en-US" dirty="0"/>
              <a:t>Above all, keep loving one another earnestly, since love covers a multitude of sins. Show hospitality to one another without grumbling.  As each has received a gift, use it to serve one another, as good stewards of God’s varied grace.</a:t>
            </a:r>
          </a:p>
        </p:txBody>
      </p:sp>
    </p:spTree>
    <p:extLst>
      <p:ext uri="{BB962C8B-B14F-4D97-AF65-F5344CB8AC3E}">
        <p14:creationId xmlns:p14="http://schemas.microsoft.com/office/powerpoint/2010/main" val="34927066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1"/>
            <a:ext cx="10018713" cy="736600"/>
          </a:xfrm>
        </p:spPr>
        <p:txBody>
          <a:bodyPr/>
          <a:lstStyle/>
          <a:p>
            <a:r>
              <a:rPr lang="en-US" dirty="0"/>
              <a:t>UNITY</a:t>
            </a:r>
          </a:p>
        </p:txBody>
      </p:sp>
      <p:pic>
        <p:nvPicPr>
          <p:cNvPr id="7" name="Content Placeholder 6">
            <a:extLst>
              <a:ext uri="{FF2B5EF4-FFF2-40B4-BE49-F238E27FC236}">
                <a16:creationId xmlns:a16="http://schemas.microsoft.com/office/drawing/2014/main" id="{9EA1A3BF-A637-4AD3-9464-ED938929057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737112" y="1388791"/>
            <a:ext cx="5128591" cy="5284414"/>
          </a:xfrm>
        </p:spPr>
      </p:pic>
    </p:spTree>
    <p:extLst>
      <p:ext uri="{BB962C8B-B14F-4D97-AF65-F5344CB8AC3E}">
        <p14:creationId xmlns:p14="http://schemas.microsoft.com/office/powerpoint/2010/main" val="36103097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1ACB97BC-F258-4099-94A4-B56EBD3080BC}"/>
              </a:ext>
            </a:extLst>
          </p:cNvPr>
          <p:cNvPicPr>
            <a:picLocks noGrp="1" noChangeAspect="1"/>
          </p:cNvPicPr>
          <p:nvPr>
            <p:ph idx="1"/>
          </p:nvPr>
        </p:nvPicPr>
        <p:blipFill>
          <a:blip r:embed="rId3"/>
          <a:stretch>
            <a:fillRect/>
          </a:stretch>
        </p:blipFill>
        <p:spPr>
          <a:xfrm>
            <a:off x="0" y="94342"/>
            <a:ext cx="12191999" cy="6768549"/>
          </a:xfrm>
          <a:prstGeom prst="rect">
            <a:avLst/>
          </a:prstGeom>
        </p:spPr>
      </p:pic>
    </p:spTree>
    <p:extLst>
      <p:ext uri="{BB962C8B-B14F-4D97-AF65-F5344CB8AC3E}">
        <p14:creationId xmlns:p14="http://schemas.microsoft.com/office/powerpoint/2010/main" val="40017201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Does the Bible Say?</a:t>
            </a:r>
          </a:p>
        </p:txBody>
      </p:sp>
      <p:sp>
        <p:nvSpPr>
          <p:cNvPr id="4" name="Content Placeholder 3">
            <a:extLst>
              <a:ext uri="{FF2B5EF4-FFF2-40B4-BE49-F238E27FC236}">
                <a16:creationId xmlns:a16="http://schemas.microsoft.com/office/drawing/2014/main" id="{92B02458-71F1-4504-BCFC-DF70F8885666}"/>
              </a:ext>
            </a:extLst>
          </p:cNvPr>
          <p:cNvSpPr>
            <a:spLocks noGrp="1"/>
          </p:cNvSpPr>
          <p:nvPr>
            <p:ph idx="1"/>
          </p:nvPr>
        </p:nvSpPr>
        <p:spPr/>
        <p:txBody>
          <a:bodyPr>
            <a:normAutofit/>
          </a:bodyPr>
          <a:lstStyle/>
          <a:p>
            <a:pPr marL="0" indent="0">
              <a:buNone/>
            </a:pPr>
            <a:r>
              <a:rPr lang="en-US" dirty="0"/>
              <a:t>Romans 12:4-6 </a:t>
            </a:r>
          </a:p>
          <a:p>
            <a:r>
              <a:rPr lang="en-US" dirty="0"/>
              <a:t>For as in one body we have many members, and the members do not all have the same function, so we, though many, are one body in Christ, and individually members one of another. Having gifts that differ according to the grace given to us, let us use them: if prophecy, in proportion to our faith;</a:t>
            </a:r>
          </a:p>
          <a:p>
            <a:endParaRPr lang="en-US" dirty="0"/>
          </a:p>
        </p:txBody>
      </p:sp>
    </p:spTree>
    <p:extLst>
      <p:ext uri="{BB962C8B-B14F-4D97-AF65-F5344CB8AC3E}">
        <p14:creationId xmlns:p14="http://schemas.microsoft.com/office/powerpoint/2010/main" val="24535766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Does the Bible Say?</a:t>
            </a:r>
          </a:p>
        </p:txBody>
      </p:sp>
      <p:sp>
        <p:nvSpPr>
          <p:cNvPr id="4" name="Content Placeholder 3">
            <a:extLst>
              <a:ext uri="{FF2B5EF4-FFF2-40B4-BE49-F238E27FC236}">
                <a16:creationId xmlns:a16="http://schemas.microsoft.com/office/drawing/2014/main" id="{92B02458-71F1-4504-BCFC-DF70F8885666}"/>
              </a:ext>
            </a:extLst>
          </p:cNvPr>
          <p:cNvSpPr>
            <a:spLocks noGrp="1"/>
          </p:cNvSpPr>
          <p:nvPr>
            <p:ph idx="1"/>
          </p:nvPr>
        </p:nvSpPr>
        <p:spPr/>
        <p:txBody>
          <a:bodyPr>
            <a:normAutofit lnSpcReduction="10000"/>
          </a:bodyPr>
          <a:lstStyle/>
          <a:p>
            <a:endParaRPr lang="en-US" dirty="0"/>
          </a:p>
          <a:p>
            <a:pPr marL="0" indent="0">
              <a:buNone/>
            </a:pPr>
            <a:r>
              <a:rPr lang="en-US" dirty="0"/>
              <a:t>Ecclesiastes 4:9-12  </a:t>
            </a:r>
          </a:p>
          <a:p>
            <a:r>
              <a:rPr lang="en-US" dirty="0"/>
              <a:t>Two are better than one, because they have a good reward for their toil. For if they fall, one will lift up his fellow. But woe to him who is alone when he falls and has not another to lift him up! Again, if two lie together, they keep warm, but how can one keep warm alone? And though a man might prevail against one who is alone, two will withstand him—a threefold cord is not quickly broken.</a:t>
            </a:r>
          </a:p>
          <a:p>
            <a:endParaRPr lang="en-US" dirty="0"/>
          </a:p>
        </p:txBody>
      </p:sp>
    </p:spTree>
    <p:extLst>
      <p:ext uri="{BB962C8B-B14F-4D97-AF65-F5344CB8AC3E}">
        <p14:creationId xmlns:p14="http://schemas.microsoft.com/office/powerpoint/2010/main" val="22284457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Does the Bible Say?</a:t>
            </a:r>
          </a:p>
        </p:txBody>
      </p:sp>
      <p:sp>
        <p:nvSpPr>
          <p:cNvPr id="4" name="Content Placeholder 3">
            <a:extLst>
              <a:ext uri="{FF2B5EF4-FFF2-40B4-BE49-F238E27FC236}">
                <a16:creationId xmlns:a16="http://schemas.microsoft.com/office/drawing/2014/main" id="{92B02458-71F1-4504-BCFC-DF70F8885666}"/>
              </a:ext>
            </a:extLst>
          </p:cNvPr>
          <p:cNvSpPr>
            <a:spLocks noGrp="1"/>
          </p:cNvSpPr>
          <p:nvPr>
            <p:ph idx="1"/>
          </p:nvPr>
        </p:nvSpPr>
        <p:spPr/>
        <p:txBody>
          <a:bodyPr>
            <a:normAutofit/>
          </a:bodyPr>
          <a:lstStyle/>
          <a:p>
            <a:pPr marL="0" indent="0">
              <a:buNone/>
            </a:pPr>
            <a:endParaRPr lang="en-US" dirty="0"/>
          </a:p>
          <a:p>
            <a:pPr marL="0" indent="0">
              <a:buNone/>
            </a:pPr>
            <a:r>
              <a:rPr lang="en-US" dirty="0"/>
              <a:t>1 Corinthians 1:10</a:t>
            </a:r>
          </a:p>
          <a:p>
            <a:r>
              <a:rPr lang="en-US" dirty="0"/>
              <a:t>I appeal to you, brothers, by the name of our Lord Jesus Christ, that all of you agree, and that there be no divisions among you, but that you be united in the same mind and the same judgment.</a:t>
            </a:r>
          </a:p>
        </p:txBody>
      </p:sp>
    </p:spTree>
    <p:extLst>
      <p:ext uri="{BB962C8B-B14F-4D97-AF65-F5344CB8AC3E}">
        <p14:creationId xmlns:p14="http://schemas.microsoft.com/office/powerpoint/2010/main" val="32755404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Collaboration</a:t>
            </a:r>
            <a:br>
              <a:rPr lang="en-US" dirty="0"/>
            </a:br>
            <a:r>
              <a:rPr lang="en-US" dirty="0"/>
              <a:t>Nehemiah: Rebuilding the Wall in Jerusalem</a:t>
            </a:r>
            <a:br>
              <a:rPr lang="en-US" dirty="0"/>
            </a:br>
            <a:endParaRPr lang="en-US" dirty="0"/>
          </a:p>
        </p:txBody>
      </p:sp>
      <p:sp>
        <p:nvSpPr>
          <p:cNvPr id="3" name="Content Placeholder 2">
            <a:extLst>
              <a:ext uri="{FF2B5EF4-FFF2-40B4-BE49-F238E27FC236}">
                <a16:creationId xmlns:a16="http://schemas.microsoft.com/office/drawing/2014/main" id="{4FAAD163-7C83-4BAC-8F3D-11C91115D83F}"/>
              </a:ext>
            </a:extLst>
          </p:cNvPr>
          <p:cNvSpPr>
            <a:spLocks noGrp="1"/>
          </p:cNvSpPr>
          <p:nvPr>
            <p:ph idx="1"/>
          </p:nvPr>
        </p:nvSpPr>
        <p:spPr>
          <a:xfrm>
            <a:off x="1484310" y="2067339"/>
            <a:ext cx="10018713" cy="4426226"/>
          </a:xfrm>
        </p:spPr>
        <p:txBody>
          <a:bodyPr>
            <a:normAutofit fontScale="77500" lnSpcReduction="20000"/>
          </a:bodyPr>
          <a:lstStyle/>
          <a:p>
            <a:pPr marL="0" indent="0">
              <a:buNone/>
            </a:pPr>
            <a:r>
              <a:rPr lang="en-US" dirty="0"/>
              <a:t>Nehemiah 4:15-23</a:t>
            </a:r>
          </a:p>
          <a:p>
            <a:pPr marL="0" indent="0">
              <a:buNone/>
            </a:pPr>
            <a:r>
              <a:rPr lang="en-US" dirty="0"/>
              <a:t>15 When our enemies heard that we were aware of their plot and that God had frustrated it, we all returned to the wall, each to our own work.</a:t>
            </a:r>
          </a:p>
          <a:p>
            <a:pPr marL="0" indent="0">
              <a:buNone/>
            </a:pPr>
            <a:r>
              <a:rPr lang="en-US" dirty="0"/>
              <a:t>16 From that day on, half of my men did the work, while the other half were equipped with spears, shields, bows and armor. The officers posted themselves behind all the people of Judah 17 who were building the wall. Those who carried materials did their work with one hand and held a weapon in the other, 18 and each of the builders wore his sword at his side as he worked. But the man who sounded the trumpet stayed with me.</a:t>
            </a:r>
          </a:p>
          <a:p>
            <a:pPr marL="0" indent="0">
              <a:buNone/>
            </a:pPr>
            <a:r>
              <a:rPr lang="en-US" dirty="0"/>
              <a:t>19 Then I said to the nobles, the officials and the rest of the people, “The work is extensive and spread out, and we are widely separated from each other along the wall. 20 Wherever you hear the sound of the trumpet, join us there. Our God will fight for us!”</a:t>
            </a:r>
          </a:p>
          <a:p>
            <a:pPr marL="0" indent="0">
              <a:buNone/>
            </a:pPr>
            <a:r>
              <a:rPr lang="en-US" dirty="0"/>
              <a:t>21 So we continued the work with half the men holding spears, from the first light of dawn till the stars came out. 22 At that time I also said to the people, “Have every man and his helper stay inside Jerusalem at night, so they can serve us as guards by night and as workers by day.” 23 Neither I nor my brothers nor my men nor the guards with me took off our clothes; each had his weapon, even when he went for water.</a:t>
            </a:r>
          </a:p>
          <a:p>
            <a:pPr marL="0" indent="0">
              <a:buNone/>
            </a:pPr>
            <a:endParaRPr lang="en-US" dirty="0"/>
          </a:p>
        </p:txBody>
      </p:sp>
    </p:spTree>
    <p:extLst>
      <p:ext uri="{BB962C8B-B14F-4D97-AF65-F5344CB8AC3E}">
        <p14:creationId xmlns:p14="http://schemas.microsoft.com/office/powerpoint/2010/main" val="17200803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F3220-124A-4938-9999-C3EAB21D9EC0}"/>
              </a:ext>
            </a:extLst>
          </p:cNvPr>
          <p:cNvSpPr>
            <a:spLocks noGrp="1"/>
          </p:cNvSpPr>
          <p:nvPr>
            <p:ph type="title"/>
          </p:nvPr>
        </p:nvSpPr>
        <p:spPr/>
        <p:txBody>
          <a:bodyPr/>
          <a:lstStyle/>
          <a:p>
            <a:r>
              <a:rPr lang="en-US" dirty="0"/>
              <a:t>Nehemiah - Background</a:t>
            </a:r>
          </a:p>
        </p:txBody>
      </p:sp>
      <p:pic>
        <p:nvPicPr>
          <p:cNvPr id="6" name="Content Placeholder 5">
            <a:extLst>
              <a:ext uri="{FF2B5EF4-FFF2-40B4-BE49-F238E27FC236}">
                <a16:creationId xmlns:a16="http://schemas.microsoft.com/office/drawing/2014/main" id="{2E880C45-97AB-465F-BC28-4D9EBDAABD90}"/>
              </a:ext>
            </a:extLst>
          </p:cNvPr>
          <p:cNvPicPr>
            <a:picLocks noGrp="1" noChangeAspect="1"/>
          </p:cNvPicPr>
          <p:nvPr>
            <p:ph idx="1"/>
          </p:nvPr>
        </p:nvPicPr>
        <p:blipFill>
          <a:blip r:embed="rId3"/>
          <a:stretch>
            <a:fillRect/>
          </a:stretch>
        </p:blipFill>
        <p:spPr>
          <a:xfrm>
            <a:off x="3419060" y="2060453"/>
            <a:ext cx="6811617" cy="4804512"/>
          </a:xfrm>
          <a:prstGeom prst="rect">
            <a:avLst/>
          </a:prstGeom>
        </p:spPr>
      </p:pic>
    </p:spTree>
    <p:extLst>
      <p:ext uri="{BB962C8B-B14F-4D97-AF65-F5344CB8AC3E}">
        <p14:creationId xmlns:p14="http://schemas.microsoft.com/office/powerpoint/2010/main" val="52321922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TM03457496[[fn=Parallax]]</Template>
  <TotalTime>1139</TotalTime>
  <Words>2015</Words>
  <Application>Microsoft Office PowerPoint</Application>
  <PresentationFormat>Widescreen</PresentationFormat>
  <Paragraphs>150</Paragraphs>
  <Slides>25</Slides>
  <Notes>25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Arial</vt:lpstr>
      <vt:lpstr>Calibri</vt:lpstr>
      <vt:lpstr>Corbel</vt:lpstr>
      <vt:lpstr>Parallax</vt:lpstr>
      <vt:lpstr>2020 Collaboration</vt:lpstr>
      <vt:lpstr>Overview</vt:lpstr>
      <vt:lpstr>UNITY</vt:lpstr>
      <vt:lpstr>PowerPoint Presentation</vt:lpstr>
      <vt:lpstr>What Does the Bible Say?</vt:lpstr>
      <vt:lpstr>What Does the Bible Say?</vt:lpstr>
      <vt:lpstr>What Does the Bible Say?</vt:lpstr>
      <vt:lpstr>Collaboration Nehemiah: Rebuilding the Wall in Jerusalem </vt:lpstr>
      <vt:lpstr>Nehemiah - Background</vt:lpstr>
      <vt:lpstr>Nehemiah - Background</vt:lpstr>
      <vt:lpstr>Haters</vt:lpstr>
      <vt:lpstr>Nehemiah Haters</vt:lpstr>
      <vt:lpstr>Nehemiah: Building the Wall Takes Teamwork</vt:lpstr>
      <vt:lpstr>Each Part Working Properly</vt:lpstr>
      <vt:lpstr>Collaboration Makes Us Stronger</vt:lpstr>
      <vt:lpstr>Building Our Wall is Tearing them Down</vt:lpstr>
      <vt:lpstr>Tearing Down Walls Can Get Dangerous</vt:lpstr>
      <vt:lpstr>Why So Scary?</vt:lpstr>
      <vt:lpstr>So Why Do it? Just Mercy</vt:lpstr>
      <vt:lpstr>States with the Death Penalty</vt:lpstr>
      <vt:lpstr>1 out of 20</vt:lpstr>
      <vt:lpstr>So Why Do It?</vt:lpstr>
      <vt:lpstr>Why Should NCF Do It?</vt:lpstr>
      <vt:lpstr>Because It MAKES A DIFFERENCE</vt:lpstr>
      <vt:lpstr>Closing Scripture</vt:lpstr>
    </vt:vector>
  </TitlesOfParts>
  <Company>Lewis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WHEN HELPING HELPS</dc:title>
  <dc:creator>Trask, Dr. Jeffrey T.</dc:creator>
  <cp:lastModifiedBy>Jeffrey Trask</cp:lastModifiedBy>
  <cp:revision>75</cp:revision>
  <dcterms:created xsi:type="dcterms:W3CDTF">2016-05-13T13:48:14Z</dcterms:created>
  <dcterms:modified xsi:type="dcterms:W3CDTF">2020-01-18T19:55:02Z</dcterms:modified>
</cp:coreProperties>
</file>