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6" r:id="rId2"/>
    <p:sldId id="258" r:id="rId3"/>
    <p:sldId id="278" r:id="rId4"/>
    <p:sldId id="268" r:id="rId5"/>
    <p:sldId id="28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119" d="100"/>
          <a:sy n="119" d="100"/>
        </p:scale>
        <p:origin x="7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AD6520-C463-0A4C-80D7-B2FB5CBC290A}" type="datetimeFigureOut">
              <a:rPr lang="en-US" smtClean="0"/>
              <a:t>8/5/23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A50041-2E5B-0545-9368-6221542F9905}" type="slidenum">
              <a:rPr lang="en-US" smtClean="0"/>
              <a:t>‹#›</a:t>
            </a:fld>
            <a:endParaRPr lang="en-US"/>
          </a:p>
        </p:txBody>
      </p:sp>
    </p:spTree>
    <p:extLst>
      <p:ext uri="{BB962C8B-B14F-4D97-AF65-F5344CB8AC3E}">
        <p14:creationId xmlns:p14="http://schemas.microsoft.com/office/powerpoint/2010/main" val="1665324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a:t>
            </a:fld>
            <a:endParaRPr lang="en-US"/>
          </a:p>
        </p:txBody>
      </p:sp>
    </p:spTree>
    <p:extLst>
      <p:ext uri="{BB962C8B-B14F-4D97-AF65-F5344CB8AC3E}">
        <p14:creationId xmlns:p14="http://schemas.microsoft.com/office/powerpoint/2010/main" val="432245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2</a:t>
            </a:fld>
            <a:endParaRPr lang="en-US"/>
          </a:p>
        </p:txBody>
      </p:sp>
    </p:spTree>
    <p:extLst>
      <p:ext uri="{BB962C8B-B14F-4D97-AF65-F5344CB8AC3E}">
        <p14:creationId xmlns:p14="http://schemas.microsoft.com/office/powerpoint/2010/main" val="1424565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3</a:t>
            </a:fld>
            <a:endParaRPr lang="en-US"/>
          </a:p>
        </p:txBody>
      </p:sp>
    </p:spTree>
    <p:extLst>
      <p:ext uri="{BB962C8B-B14F-4D97-AF65-F5344CB8AC3E}">
        <p14:creationId xmlns:p14="http://schemas.microsoft.com/office/powerpoint/2010/main" val="69949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4</a:t>
            </a:fld>
            <a:endParaRPr lang="en-US"/>
          </a:p>
        </p:txBody>
      </p:sp>
    </p:spTree>
    <p:extLst>
      <p:ext uri="{BB962C8B-B14F-4D97-AF65-F5344CB8AC3E}">
        <p14:creationId xmlns:p14="http://schemas.microsoft.com/office/powerpoint/2010/main" val="1496423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5</a:t>
            </a:fld>
            <a:endParaRPr lang="en-US"/>
          </a:p>
        </p:txBody>
      </p:sp>
    </p:spTree>
    <p:extLst>
      <p:ext uri="{BB962C8B-B14F-4D97-AF65-F5344CB8AC3E}">
        <p14:creationId xmlns:p14="http://schemas.microsoft.com/office/powerpoint/2010/main" val="201747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8/5/23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87137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8/5/23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84500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8/5/23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428119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8/5/23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426855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E8EE70-C4F2-4DDD-9BBD-657AB975236D}" type="datetimeFigureOut">
              <a:rPr lang="en-US" smtClean="0"/>
              <a:t>8/5/23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52154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E8EE70-C4F2-4DDD-9BBD-657AB975236D}" type="datetimeFigureOut">
              <a:rPr lang="en-US" smtClean="0"/>
              <a:t>8/5/23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6031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E8EE70-C4F2-4DDD-9BBD-657AB975236D}" type="datetimeFigureOut">
              <a:rPr lang="en-US" smtClean="0"/>
              <a:t>8/5/23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1305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E8EE70-C4F2-4DDD-9BBD-657AB975236D}" type="datetimeFigureOut">
              <a:rPr lang="en-US" smtClean="0"/>
              <a:t>8/5/23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93963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8EE70-C4F2-4DDD-9BBD-657AB975236D}" type="datetimeFigureOut">
              <a:rPr lang="en-US" smtClean="0"/>
              <a:t>8/5/23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46232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E8EE70-C4F2-4DDD-9BBD-657AB975236D}" type="datetimeFigureOut">
              <a:rPr lang="en-US" smtClean="0"/>
              <a:t>8/5/23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94889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E8EE70-C4F2-4DDD-9BBD-657AB975236D}" type="datetimeFigureOut">
              <a:rPr lang="en-US" smtClean="0"/>
              <a:t>8/5/23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563544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8EE70-C4F2-4DDD-9BBD-657AB975236D}" type="datetimeFigureOut">
              <a:rPr lang="en-US" smtClean="0"/>
              <a:t>8/5/23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22C37-4A26-4B7C-9D7D-BD7250B12B3C}" type="slidenum">
              <a:rPr lang="en-US" smtClean="0"/>
              <a:t>‹#›</a:t>
            </a:fld>
            <a:endParaRPr lang="en-US"/>
          </a:p>
        </p:txBody>
      </p:sp>
    </p:spTree>
    <p:extLst>
      <p:ext uri="{BB962C8B-B14F-4D97-AF65-F5344CB8AC3E}">
        <p14:creationId xmlns:p14="http://schemas.microsoft.com/office/powerpoint/2010/main" val="3248253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393927" y="-236665"/>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172121" y="86500"/>
            <a:ext cx="8767483" cy="2585323"/>
          </a:xfrm>
          <a:prstGeom prst="rect">
            <a:avLst/>
          </a:prstGeom>
        </p:spPr>
        <p:txBody>
          <a:bodyPr wrap="square">
            <a:spAutoFit/>
          </a:bodyPr>
          <a:lstStyle/>
          <a:p>
            <a:pPr algn="ctr">
              <a:lnSpc>
                <a:spcPct val="150000"/>
              </a:lnSpc>
            </a:pPr>
            <a:r>
              <a:rPr lang="en-US" sz="5400" b="1" dirty="0" smtClean="0">
                <a:solidFill>
                  <a:schemeClr val="bg1"/>
                </a:solidFill>
                <a:latin typeface="Arial" charset="0"/>
                <a:ea typeface="Arial" charset="0"/>
                <a:cs typeface="Arial" charset="0"/>
              </a:rPr>
              <a:t>Love</a:t>
            </a:r>
          </a:p>
          <a:p>
            <a:pPr algn="ctr">
              <a:lnSpc>
                <a:spcPct val="150000"/>
              </a:lnSpc>
            </a:pPr>
            <a:r>
              <a:rPr lang="en-US" sz="5400" b="1" dirty="0">
                <a:solidFill>
                  <a:schemeClr val="bg1"/>
                </a:solidFill>
                <a:latin typeface="Arial" charset="0"/>
                <a:ea typeface="Arial" charset="0"/>
                <a:cs typeface="Arial" charset="0"/>
              </a:rPr>
              <a:t>t</a:t>
            </a:r>
            <a:r>
              <a:rPr lang="en-US" sz="5400" b="1" smtClean="0">
                <a:solidFill>
                  <a:schemeClr val="bg1"/>
                </a:solidFill>
                <a:latin typeface="Arial" charset="0"/>
                <a:ea typeface="Arial" charset="0"/>
                <a:cs typeface="Arial" charset="0"/>
              </a:rPr>
              <a:t>o </a:t>
            </a:r>
            <a:r>
              <a:rPr lang="en-US" sz="5400" b="1" dirty="0" smtClean="0">
                <a:solidFill>
                  <a:schemeClr val="bg1"/>
                </a:solidFill>
                <a:latin typeface="Arial" charset="0"/>
                <a:ea typeface="Arial" charset="0"/>
                <a:cs typeface="Arial" charset="0"/>
              </a:rPr>
              <a:t>Sustain Us</a:t>
            </a:r>
            <a:endParaRPr lang="en-US" sz="5400" b="1" dirty="0" smtClean="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078942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0" y="64549"/>
            <a:ext cx="9144000" cy="6740307"/>
          </a:xfrm>
          <a:prstGeom prst="rect">
            <a:avLst/>
          </a:prstGeom>
        </p:spPr>
        <p:txBody>
          <a:bodyPr wrap="square">
            <a:spAutoFit/>
          </a:bodyPr>
          <a:lstStyle/>
          <a:p>
            <a:r>
              <a:rPr lang="en-US" sz="3600" dirty="0">
                <a:solidFill>
                  <a:schemeClr val="bg1"/>
                </a:solidFill>
              </a:rPr>
              <a:t>After He was baptized, Jesus came up immediately from the water; and behold, the heavens were opened, and he saw the Spirit of God descending as a dove and settling on Him, and behold, a voice from the heavens said, “This is My beloved Son, with whom I am well pleased.” </a:t>
            </a:r>
            <a:r>
              <a:rPr lang="en-US" sz="2800" dirty="0">
                <a:solidFill>
                  <a:schemeClr val="bg1"/>
                </a:solidFill>
              </a:rPr>
              <a:t>Matthew 3:16-17 (NASB)</a:t>
            </a:r>
            <a:endParaRPr lang="en-US" sz="2800" dirty="0">
              <a:solidFill>
                <a:schemeClr val="bg1"/>
              </a:solidFill>
            </a:endParaRPr>
          </a:p>
          <a:p>
            <a:r>
              <a:rPr lang="en-US" sz="3600" dirty="0">
                <a:solidFill>
                  <a:schemeClr val="bg1"/>
                </a:solidFill>
              </a:rPr>
              <a:t/>
            </a:r>
            <a:br>
              <a:rPr lang="en-US" sz="3600" dirty="0">
                <a:solidFill>
                  <a:schemeClr val="bg1"/>
                </a:solidFill>
              </a:rPr>
            </a:br>
            <a:r>
              <a:rPr lang="en-US" sz="3600" dirty="0">
                <a:solidFill>
                  <a:schemeClr val="bg1"/>
                </a:solidFill>
              </a:rPr>
              <a:t>a bright cloud overshadowed them, and behold, a voice from the cloud said, “This is My </a:t>
            </a:r>
            <a:r>
              <a:rPr lang="en-US" sz="3600" dirty="0" smtClean="0">
                <a:solidFill>
                  <a:schemeClr val="bg1"/>
                </a:solidFill>
              </a:rPr>
              <a:t>beloved Son</a:t>
            </a:r>
            <a:r>
              <a:rPr lang="en-US" sz="3600" dirty="0">
                <a:solidFill>
                  <a:schemeClr val="bg1"/>
                </a:solidFill>
              </a:rPr>
              <a:t>, with whom I am well pleased; listen to Him!” </a:t>
            </a:r>
            <a:r>
              <a:rPr lang="en-US" sz="3600" dirty="0" smtClean="0">
                <a:solidFill>
                  <a:schemeClr val="bg1"/>
                </a:solidFill>
              </a:rPr>
              <a:t>					</a:t>
            </a:r>
            <a:r>
              <a:rPr lang="en-US" sz="2800" dirty="0" smtClean="0">
                <a:solidFill>
                  <a:schemeClr val="bg1"/>
                </a:solidFill>
              </a:rPr>
              <a:t>Matthew </a:t>
            </a:r>
            <a:r>
              <a:rPr lang="en-US" sz="2800" dirty="0">
                <a:solidFill>
                  <a:schemeClr val="bg1"/>
                </a:solidFill>
              </a:rPr>
              <a:t>17:5b (NASB</a:t>
            </a:r>
            <a:r>
              <a:rPr lang="en-US" sz="2800" dirty="0" smtClean="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960044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86062" y="64549"/>
            <a:ext cx="8928846" cy="5078313"/>
          </a:xfrm>
          <a:prstGeom prst="rect">
            <a:avLst/>
          </a:prstGeom>
        </p:spPr>
        <p:txBody>
          <a:bodyPr wrap="square">
            <a:spAutoFit/>
          </a:bodyPr>
          <a:lstStyle/>
          <a:p>
            <a:r>
              <a:rPr lang="en-US" sz="3600" dirty="0">
                <a:solidFill>
                  <a:schemeClr val="bg1"/>
                </a:solidFill>
              </a:rPr>
              <a:t>and behold, a voice from the heavens said, “This is My beloved Son, with whom I am well pleased.” Then Jesus was led up by the Spirit into the wilderness to be tempted by the devil. And after He had fasted for forty days and forty nights, He then became hungry. </a:t>
            </a:r>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Matthew </a:t>
            </a:r>
            <a:r>
              <a:rPr lang="en-US" sz="3600" dirty="0">
                <a:solidFill>
                  <a:schemeClr val="bg1"/>
                </a:solidFill>
              </a:rPr>
              <a:t>3:17-4:2 (</a:t>
            </a:r>
            <a:r>
              <a:rPr lang="en-US" sz="3600" dirty="0" smtClean="0">
                <a:solidFill>
                  <a:schemeClr val="bg1"/>
                </a:solidFill>
              </a:rPr>
              <a:t>NASB</a:t>
            </a:r>
            <a:r>
              <a:rPr lang="en-US" sz="3600" dirty="0">
                <a:solidFill>
                  <a:schemeClr val="bg1"/>
                </a:solidFill>
              </a:rPr>
              <a:t>)</a:t>
            </a:r>
            <a:r>
              <a:rPr lang="en-US" sz="3600" dirty="0">
                <a:solidFill>
                  <a:schemeClr val="bg1"/>
                </a:solidFill>
                <a:latin typeface="Arial" charset="0"/>
                <a:ea typeface="Arial" charset="0"/>
                <a:cs typeface="Arial" charset="0"/>
              </a:rPr>
              <a:t/>
            </a:r>
            <a:br>
              <a:rPr lang="en-US" sz="3600" dirty="0">
                <a:solidFill>
                  <a:schemeClr val="bg1"/>
                </a:solidFill>
                <a:latin typeface="Arial" charset="0"/>
                <a:ea typeface="Arial" charset="0"/>
                <a:cs typeface="Arial" charset="0"/>
              </a:rPr>
            </a:br>
            <a:endParaRPr lang="en-US" sz="3600"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107451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240205" y="86503"/>
            <a:ext cx="8806976" cy="5632311"/>
          </a:xfrm>
          <a:prstGeom prst="rect">
            <a:avLst/>
          </a:prstGeom>
        </p:spPr>
        <p:txBody>
          <a:bodyPr wrap="square">
            <a:spAutoFit/>
          </a:bodyPr>
          <a:lstStyle/>
          <a:p>
            <a:r>
              <a:rPr lang="en-US" sz="3600" dirty="0">
                <a:solidFill>
                  <a:schemeClr val="bg1"/>
                </a:solidFill>
              </a:rPr>
              <a:t>Hearing this, the disciples fell on their faces, filled with awe. But Jesus came and touched them. “Get up,” he said. “Don’t be afraid.” When they looked up, they saw no one except Jesus. As they were coming down the mountain, Jesus commanded them, “Don’t tell anybody about the vision until the Human One is raised from the dead.” </a:t>
            </a:r>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					Matthew 17:6-9</a:t>
            </a:r>
            <a:r>
              <a:rPr lang="en-US" sz="2400" dirty="0">
                <a:solidFill>
                  <a:schemeClr val="bg1"/>
                </a:solidFill>
              </a:rPr>
              <a:t> </a:t>
            </a:r>
            <a:r>
              <a:rPr lang="en-US" sz="2400" dirty="0" smtClean="0">
                <a:solidFill>
                  <a:schemeClr val="bg1"/>
                </a:solidFill>
              </a:rPr>
              <a:t>(CEB)</a:t>
            </a:r>
            <a:endParaRPr lang="en-US" sz="3600" dirty="0">
              <a:solidFill>
                <a:schemeClr val="bg1"/>
              </a:solidFill>
            </a:endParaRPr>
          </a:p>
        </p:txBody>
      </p:sp>
    </p:spTree>
    <p:extLst>
      <p:ext uri="{BB962C8B-B14F-4D97-AF65-F5344CB8AC3E}">
        <p14:creationId xmlns:p14="http://schemas.microsoft.com/office/powerpoint/2010/main" val="1896370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290456" y="64549"/>
            <a:ext cx="8681422" cy="4524315"/>
          </a:xfrm>
          <a:prstGeom prst="rect">
            <a:avLst/>
          </a:prstGeom>
        </p:spPr>
        <p:txBody>
          <a:bodyPr wrap="square">
            <a:spAutoFit/>
          </a:bodyPr>
          <a:lstStyle/>
          <a:p>
            <a:r>
              <a:rPr lang="en-US" sz="3600" dirty="0">
                <a:solidFill>
                  <a:schemeClr val="bg1"/>
                </a:solidFill>
              </a:rPr>
              <a:t>a voice from the heavens said, “This is My beloved Son, with whom I am well pleased.” </a:t>
            </a:r>
            <a:r>
              <a:rPr lang="en-US" sz="3600" dirty="0" smtClean="0">
                <a:solidFill>
                  <a:schemeClr val="bg1"/>
                </a:solidFill>
              </a:rPr>
              <a:t>					</a:t>
            </a:r>
            <a:r>
              <a:rPr lang="en-US" sz="2800" dirty="0" smtClean="0">
                <a:solidFill>
                  <a:schemeClr val="bg1"/>
                </a:solidFill>
              </a:rPr>
              <a:t>Matthew </a:t>
            </a:r>
            <a:r>
              <a:rPr lang="en-US" sz="2800" dirty="0">
                <a:solidFill>
                  <a:schemeClr val="bg1"/>
                </a:solidFill>
              </a:rPr>
              <a:t>3:17 (NASB)</a:t>
            </a:r>
            <a:endParaRPr lang="en-US" sz="2800" dirty="0">
              <a:solidFill>
                <a:schemeClr val="bg1"/>
              </a:solidFill>
            </a:endParaRPr>
          </a:p>
          <a:p>
            <a:r>
              <a:rPr lang="en-US" sz="3600" dirty="0">
                <a:solidFill>
                  <a:schemeClr val="bg1"/>
                </a:solidFill>
              </a:rPr>
              <a:t/>
            </a:r>
            <a:br>
              <a:rPr lang="en-US" sz="3600" dirty="0">
                <a:solidFill>
                  <a:schemeClr val="bg1"/>
                </a:solidFill>
              </a:rPr>
            </a:br>
            <a:r>
              <a:rPr lang="en-US" sz="3600" dirty="0">
                <a:solidFill>
                  <a:schemeClr val="bg1"/>
                </a:solidFill>
              </a:rPr>
              <a:t>a voice from the cloud said, “This is My beloved Son, with whom I am well pleased; listen to Him!” </a:t>
            </a:r>
            <a:endParaRPr lang="en-US" sz="3600" dirty="0" smtClean="0">
              <a:solidFill>
                <a:schemeClr val="bg1"/>
              </a:solidFill>
            </a:endParaRPr>
          </a:p>
          <a:p>
            <a:r>
              <a:rPr lang="en-US" sz="3600" dirty="0">
                <a:solidFill>
                  <a:schemeClr val="bg1"/>
                </a:solidFill>
              </a:rPr>
              <a:t>	</a:t>
            </a:r>
            <a:r>
              <a:rPr lang="en-US" sz="3600" dirty="0" smtClean="0">
                <a:solidFill>
                  <a:schemeClr val="bg1"/>
                </a:solidFill>
              </a:rPr>
              <a:t>				</a:t>
            </a:r>
            <a:r>
              <a:rPr lang="en-US" sz="2800" dirty="0" smtClean="0">
                <a:solidFill>
                  <a:schemeClr val="bg1"/>
                </a:solidFill>
              </a:rPr>
              <a:t>Matthew </a:t>
            </a:r>
            <a:r>
              <a:rPr lang="en-US" sz="2800" dirty="0">
                <a:solidFill>
                  <a:schemeClr val="bg1"/>
                </a:solidFill>
              </a:rPr>
              <a:t>17:5b (NASB</a:t>
            </a:r>
            <a:r>
              <a:rPr lang="en-US" sz="2800" dirty="0" smtClean="0">
                <a:solidFill>
                  <a:schemeClr val="bg1"/>
                </a:solidFill>
              </a:rPr>
              <a:t>)</a:t>
            </a:r>
            <a:endParaRPr lang="en-US" sz="2800" dirty="0">
              <a:solidFill>
                <a:schemeClr val="bg1"/>
              </a:solidFill>
            </a:endParaRPr>
          </a:p>
        </p:txBody>
      </p:sp>
    </p:spTree>
    <p:extLst>
      <p:ext uri="{BB962C8B-B14F-4D97-AF65-F5344CB8AC3E}">
        <p14:creationId xmlns:p14="http://schemas.microsoft.com/office/powerpoint/2010/main" val="415147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139337</TotalTime>
  <Words>234</Words>
  <Application>Microsoft Macintosh PowerPoint</Application>
  <PresentationFormat>On-screen Show (4:3)</PresentationFormat>
  <Paragraphs>23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Renee Antrosio</dc:creator>
  <cp:lastModifiedBy>new.covenant.fellowship.cu@gmail.com</cp:lastModifiedBy>
  <cp:revision>110</cp:revision>
  <dcterms:created xsi:type="dcterms:W3CDTF">2018-12-16T12:40:02Z</dcterms:created>
  <dcterms:modified xsi:type="dcterms:W3CDTF">2023-08-05T21:05:54Z</dcterms:modified>
</cp:coreProperties>
</file>