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6"/>
  </p:notesMasterIdLst>
  <p:sldIdLst>
    <p:sldId id="631" r:id="rId2"/>
    <p:sldId id="615" r:id="rId3"/>
    <p:sldId id="624" r:id="rId4"/>
    <p:sldId id="628" r:id="rId5"/>
    <p:sldId id="632" r:id="rId6"/>
    <p:sldId id="625" r:id="rId7"/>
    <p:sldId id="629" r:id="rId8"/>
    <p:sldId id="633" r:id="rId9"/>
    <p:sldId id="630" r:id="rId10"/>
    <p:sldId id="584" r:id="rId11"/>
    <p:sldId id="626" r:id="rId12"/>
    <p:sldId id="627" r:id="rId13"/>
    <p:sldId id="575" r:id="rId14"/>
    <p:sldId id="622"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2" autoAdjust="0"/>
    <p:restoredTop sz="77503" autoAdjust="0"/>
  </p:normalViewPr>
  <p:slideViewPr>
    <p:cSldViewPr snapToGrid="0">
      <p:cViewPr varScale="1">
        <p:scale>
          <a:sx n="122" d="100"/>
          <a:sy n="122" d="100"/>
        </p:scale>
        <p:origin x="1248" y="208"/>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5" Type="http://schemas.openxmlformats.org/officeDocument/2006/relationships/image" Target="../media/image21.jp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5" Type="http://schemas.openxmlformats.org/officeDocument/2006/relationships/image" Target="../media/image21.jp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1C576-9529-4961-A8E7-34163594E42E}"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371D9F24-C774-4114-9FB5-542708B6B466}">
      <dgm:prSet/>
      <dgm:spPr/>
      <dgm:t>
        <a:bodyPr/>
        <a:lstStyle/>
        <a:p>
          <a:r>
            <a:rPr lang="en-US" baseline="30000"/>
            <a:t>A harm was committed (hit by a truck, negligence in a medical procedure, etc.)</a:t>
          </a:r>
          <a:endParaRPr lang="en-US"/>
        </a:p>
      </dgm:t>
    </dgm:pt>
    <dgm:pt modelId="{32FB258B-9441-484B-8035-72BCE1CB31EC}" type="parTrans" cxnId="{37863AF1-B61C-4EE5-A138-9E76145382A6}">
      <dgm:prSet/>
      <dgm:spPr/>
      <dgm:t>
        <a:bodyPr/>
        <a:lstStyle/>
        <a:p>
          <a:endParaRPr lang="en-US"/>
        </a:p>
      </dgm:t>
    </dgm:pt>
    <dgm:pt modelId="{C30E1E2F-9D45-4F3D-9093-BC25C7C247C7}" type="sibTrans" cxnId="{37863AF1-B61C-4EE5-A138-9E76145382A6}">
      <dgm:prSet/>
      <dgm:spPr/>
      <dgm:t>
        <a:bodyPr/>
        <a:lstStyle/>
        <a:p>
          <a:endParaRPr lang="en-US"/>
        </a:p>
      </dgm:t>
    </dgm:pt>
    <dgm:pt modelId="{AFA68654-E8E9-4DFA-897F-53F366CE200E}">
      <dgm:prSet/>
      <dgm:spPr/>
      <dgm:t>
        <a:bodyPr/>
        <a:lstStyle/>
        <a:p>
          <a:r>
            <a:rPr lang="en-US" baseline="30000"/>
            <a:t>There was an acknowledgement of that harm being committed</a:t>
          </a:r>
          <a:endParaRPr lang="en-US"/>
        </a:p>
      </dgm:t>
    </dgm:pt>
    <dgm:pt modelId="{CE9F98AF-FA8E-4F31-BD47-3DEA429B6EA3}" type="parTrans" cxnId="{94948CB8-A5BD-4FD7-896E-88583447D807}">
      <dgm:prSet/>
      <dgm:spPr/>
      <dgm:t>
        <a:bodyPr/>
        <a:lstStyle/>
        <a:p>
          <a:endParaRPr lang="en-US"/>
        </a:p>
      </dgm:t>
    </dgm:pt>
    <dgm:pt modelId="{0DE5AE86-6C13-4D6D-9BA3-114062243492}" type="sibTrans" cxnId="{94948CB8-A5BD-4FD7-896E-88583447D807}">
      <dgm:prSet/>
      <dgm:spPr/>
      <dgm:t>
        <a:bodyPr/>
        <a:lstStyle/>
        <a:p>
          <a:endParaRPr lang="en-US"/>
        </a:p>
      </dgm:t>
    </dgm:pt>
    <dgm:pt modelId="{124430DD-F9C1-4E19-A73F-DB4D8C79D16D}">
      <dgm:prSet/>
      <dgm:spPr/>
      <dgm:t>
        <a:bodyPr/>
        <a:lstStyle/>
        <a:p>
          <a:r>
            <a:rPr lang="en-US" baseline="30000"/>
            <a:t>There was restitution of the person being harmed</a:t>
          </a:r>
          <a:endParaRPr lang="en-US"/>
        </a:p>
      </dgm:t>
    </dgm:pt>
    <dgm:pt modelId="{64822C60-7D2B-4FF5-ADF8-25A34A1D4BC6}" type="parTrans" cxnId="{18A62141-0FF8-4883-92CB-BCB6EB578034}">
      <dgm:prSet/>
      <dgm:spPr/>
      <dgm:t>
        <a:bodyPr/>
        <a:lstStyle/>
        <a:p>
          <a:endParaRPr lang="en-US"/>
        </a:p>
      </dgm:t>
    </dgm:pt>
    <dgm:pt modelId="{2261B7BC-7046-49FF-B60E-DDB21B15C238}" type="sibTrans" cxnId="{18A62141-0FF8-4883-92CB-BCB6EB578034}">
      <dgm:prSet/>
      <dgm:spPr/>
      <dgm:t>
        <a:bodyPr/>
        <a:lstStyle/>
        <a:p>
          <a:endParaRPr lang="en-US"/>
        </a:p>
      </dgm:t>
    </dgm:pt>
    <dgm:pt modelId="{1C6F6EB9-DEE3-AF47-8E45-F833CB667916}" type="pres">
      <dgm:prSet presAssocID="{27B1C576-9529-4961-A8E7-34163594E42E}" presName="outerComposite" presStyleCnt="0">
        <dgm:presLayoutVars>
          <dgm:chMax val="5"/>
          <dgm:dir/>
          <dgm:resizeHandles val="exact"/>
        </dgm:presLayoutVars>
      </dgm:prSet>
      <dgm:spPr/>
    </dgm:pt>
    <dgm:pt modelId="{B0780748-38E7-5741-BA29-543CF346D34C}" type="pres">
      <dgm:prSet presAssocID="{27B1C576-9529-4961-A8E7-34163594E42E}" presName="dummyMaxCanvas" presStyleCnt="0">
        <dgm:presLayoutVars/>
      </dgm:prSet>
      <dgm:spPr/>
    </dgm:pt>
    <dgm:pt modelId="{75651117-7741-F84D-93F0-9AB0FC774C70}" type="pres">
      <dgm:prSet presAssocID="{27B1C576-9529-4961-A8E7-34163594E42E}" presName="ThreeNodes_1" presStyleLbl="node1" presStyleIdx="0" presStyleCnt="3">
        <dgm:presLayoutVars>
          <dgm:bulletEnabled val="1"/>
        </dgm:presLayoutVars>
      </dgm:prSet>
      <dgm:spPr/>
    </dgm:pt>
    <dgm:pt modelId="{77E7F8DF-84D8-AE40-8B9B-F3E5B84B372A}" type="pres">
      <dgm:prSet presAssocID="{27B1C576-9529-4961-A8E7-34163594E42E}" presName="ThreeNodes_2" presStyleLbl="node1" presStyleIdx="1" presStyleCnt="3">
        <dgm:presLayoutVars>
          <dgm:bulletEnabled val="1"/>
        </dgm:presLayoutVars>
      </dgm:prSet>
      <dgm:spPr/>
    </dgm:pt>
    <dgm:pt modelId="{53F5EC8D-291B-594D-AD7B-60C5B6F4E9B4}" type="pres">
      <dgm:prSet presAssocID="{27B1C576-9529-4961-A8E7-34163594E42E}" presName="ThreeNodes_3" presStyleLbl="node1" presStyleIdx="2" presStyleCnt="3">
        <dgm:presLayoutVars>
          <dgm:bulletEnabled val="1"/>
        </dgm:presLayoutVars>
      </dgm:prSet>
      <dgm:spPr/>
    </dgm:pt>
    <dgm:pt modelId="{606640B6-E8C7-B944-BCEC-EF2A9947455C}" type="pres">
      <dgm:prSet presAssocID="{27B1C576-9529-4961-A8E7-34163594E42E}" presName="ThreeConn_1-2" presStyleLbl="fgAccFollowNode1" presStyleIdx="0" presStyleCnt="2">
        <dgm:presLayoutVars>
          <dgm:bulletEnabled val="1"/>
        </dgm:presLayoutVars>
      </dgm:prSet>
      <dgm:spPr/>
    </dgm:pt>
    <dgm:pt modelId="{631B231E-AA0A-6B47-8326-55A45F9F9849}" type="pres">
      <dgm:prSet presAssocID="{27B1C576-9529-4961-A8E7-34163594E42E}" presName="ThreeConn_2-3" presStyleLbl="fgAccFollowNode1" presStyleIdx="1" presStyleCnt="2">
        <dgm:presLayoutVars>
          <dgm:bulletEnabled val="1"/>
        </dgm:presLayoutVars>
      </dgm:prSet>
      <dgm:spPr/>
    </dgm:pt>
    <dgm:pt modelId="{E5E055D5-126D-8645-AE2A-6BB2AB8756AA}" type="pres">
      <dgm:prSet presAssocID="{27B1C576-9529-4961-A8E7-34163594E42E}" presName="ThreeNodes_1_text" presStyleLbl="node1" presStyleIdx="2" presStyleCnt="3">
        <dgm:presLayoutVars>
          <dgm:bulletEnabled val="1"/>
        </dgm:presLayoutVars>
      </dgm:prSet>
      <dgm:spPr/>
    </dgm:pt>
    <dgm:pt modelId="{4637620E-3925-B340-9647-5E6A63E1C3CB}" type="pres">
      <dgm:prSet presAssocID="{27B1C576-9529-4961-A8E7-34163594E42E}" presName="ThreeNodes_2_text" presStyleLbl="node1" presStyleIdx="2" presStyleCnt="3">
        <dgm:presLayoutVars>
          <dgm:bulletEnabled val="1"/>
        </dgm:presLayoutVars>
      </dgm:prSet>
      <dgm:spPr/>
    </dgm:pt>
    <dgm:pt modelId="{D1D9129D-57F7-3843-8D99-29463437C68D}" type="pres">
      <dgm:prSet presAssocID="{27B1C576-9529-4961-A8E7-34163594E42E}" presName="ThreeNodes_3_text" presStyleLbl="node1" presStyleIdx="2" presStyleCnt="3">
        <dgm:presLayoutVars>
          <dgm:bulletEnabled val="1"/>
        </dgm:presLayoutVars>
      </dgm:prSet>
      <dgm:spPr/>
    </dgm:pt>
  </dgm:ptLst>
  <dgm:cxnLst>
    <dgm:cxn modelId="{2FC3371D-2417-2048-9E56-6D358756CD77}" type="presOf" srcId="{0DE5AE86-6C13-4D6D-9BA3-114062243492}" destId="{631B231E-AA0A-6B47-8326-55A45F9F9849}" srcOrd="0" destOrd="0" presId="urn:microsoft.com/office/officeart/2005/8/layout/vProcess5"/>
    <dgm:cxn modelId="{18A62141-0FF8-4883-92CB-BCB6EB578034}" srcId="{27B1C576-9529-4961-A8E7-34163594E42E}" destId="{124430DD-F9C1-4E19-A73F-DB4D8C79D16D}" srcOrd="2" destOrd="0" parTransId="{64822C60-7D2B-4FF5-ADF8-25A34A1D4BC6}" sibTransId="{2261B7BC-7046-49FF-B60E-DDB21B15C238}"/>
    <dgm:cxn modelId="{B3113F5E-84DF-7345-BC0C-F17F4F724639}" type="presOf" srcId="{124430DD-F9C1-4E19-A73F-DB4D8C79D16D}" destId="{D1D9129D-57F7-3843-8D99-29463437C68D}" srcOrd="1" destOrd="0" presId="urn:microsoft.com/office/officeart/2005/8/layout/vProcess5"/>
    <dgm:cxn modelId="{CD91FB71-B01F-CF41-BBCD-1EFA96EB2C3F}" type="presOf" srcId="{AFA68654-E8E9-4DFA-897F-53F366CE200E}" destId="{77E7F8DF-84D8-AE40-8B9B-F3E5B84B372A}" srcOrd="0" destOrd="0" presId="urn:microsoft.com/office/officeart/2005/8/layout/vProcess5"/>
    <dgm:cxn modelId="{FCCBF786-EF3C-574D-B85F-FAE047A4C8A0}" type="presOf" srcId="{27B1C576-9529-4961-A8E7-34163594E42E}" destId="{1C6F6EB9-DEE3-AF47-8E45-F833CB667916}" srcOrd="0" destOrd="0" presId="urn:microsoft.com/office/officeart/2005/8/layout/vProcess5"/>
    <dgm:cxn modelId="{3C289FA7-9A38-7C46-AF88-F319C71A80B4}" type="presOf" srcId="{124430DD-F9C1-4E19-A73F-DB4D8C79D16D}" destId="{53F5EC8D-291B-594D-AD7B-60C5B6F4E9B4}" srcOrd="0" destOrd="0" presId="urn:microsoft.com/office/officeart/2005/8/layout/vProcess5"/>
    <dgm:cxn modelId="{CD6EFAB1-A2A0-1849-9756-577EB7804F30}" type="presOf" srcId="{371D9F24-C774-4114-9FB5-542708B6B466}" destId="{75651117-7741-F84D-93F0-9AB0FC774C70}" srcOrd="0" destOrd="0" presId="urn:microsoft.com/office/officeart/2005/8/layout/vProcess5"/>
    <dgm:cxn modelId="{94948CB8-A5BD-4FD7-896E-88583447D807}" srcId="{27B1C576-9529-4961-A8E7-34163594E42E}" destId="{AFA68654-E8E9-4DFA-897F-53F366CE200E}" srcOrd="1" destOrd="0" parTransId="{CE9F98AF-FA8E-4F31-BD47-3DEA429B6EA3}" sibTransId="{0DE5AE86-6C13-4D6D-9BA3-114062243492}"/>
    <dgm:cxn modelId="{3F2F80C1-51C8-954E-92E2-296346A77FCC}" type="presOf" srcId="{AFA68654-E8E9-4DFA-897F-53F366CE200E}" destId="{4637620E-3925-B340-9647-5E6A63E1C3CB}" srcOrd="1" destOrd="0" presId="urn:microsoft.com/office/officeart/2005/8/layout/vProcess5"/>
    <dgm:cxn modelId="{002A63E8-BBF2-5841-996F-86082D4F96DC}" type="presOf" srcId="{371D9F24-C774-4114-9FB5-542708B6B466}" destId="{E5E055D5-126D-8645-AE2A-6BB2AB8756AA}" srcOrd="1" destOrd="0" presId="urn:microsoft.com/office/officeart/2005/8/layout/vProcess5"/>
    <dgm:cxn modelId="{37863AF1-B61C-4EE5-A138-9E76145382A6}" srcId="{27B1C576-9529-4961-A8E7-34163594E42E}" destId="{371D9F24-C774-4114-9FB5-542708B6B466}" srcOrd="0" destOrd="0" parTransId="{32FB258B-9441-484B-8035-72BCE1CB31EC}" sibTransId="{C30E1E2F-9D45-4F3D-9093-BC25C7C247C7}"/>
    <dgm:cxn modelId="{B3D28FFA-657A-734A-9CD1-FD5A0C424EFF}" type="presOf" srcId="{C30E1E2F-9D45-4F3D-9093-BC25C7C247C7}" destId="{606640B6-E8C7-B944-BCEC-EF2A9947455C}" srcOrd="0" destOrd="0" presId="urn:microsoft.com/office/officeart/2005/8/layout/vProcess5"/>
    <dgm:cxn modelId="{CA1EF309-A606-544B-83DB-E508F8BC2D20}" type="presParOf" srcId="{1C6F6EB9-DEE3-AF47-8E45-F833CB667916}" destId="{B0780748-38E7-5741-BA29-543CF346D34C}" srcOrd="0" destOrd="0" presId="urn:microsoft.com/office/officeart/2005/8/layout/vProcess5"/>
    <dgm:cxn modelId="{B7BBE99F-5D7B-414A-A9FA-DE214CB6B1D6}" type="presParOf" srcId="{1C6F6EB9-DEE3-AF47-8E45-F833CB667916}" destId="{75651117-7741-F84D-93F0-9AB0FC774C70}" srcOrd="1" destOrd="0" presId="urn:microsoft.com/office/officeart/2005/8/layout/vProcess5"/>
    <dgm:cxn modelId="{CAA771A3-A912-EC45-9852-4592BAE7E8AF}" type="presParOf" srcId="{1C6F6EB9-DEE3-AF47-8E45-F833CB667916}" destId="{77E7F8DF-84D8-AE40-8B9B-F3E5B84B372A}" srcOrd="2" destOrd="0" presId="urn:microsoft.com/office/officeart/2005/8/layout/vProcess5"/>
    <dgm:cxn modelId="{01BD8767-C26D-0845-95C0-F23A2C5911A5}" type="presParOf" srcId="{1C6F6EB9-DEE3-AF47-8E45-F833CB667916}" destId="{53F5EC8D-291B-594D-AD7B-60C5B6F4E9B4}" srcOrd="3" destOrd="0" presId="urn:microsoft.com/office/officeart/2005/8/layout/vProcess5"/>
    <dgm:cxn modelId="{55BA8A6F-3F7B-FB40-9DC6-0C3FD7098E50}" type="presParOf" srcId="{1C6F6EB9-DEE3-AF47-8E45-F833CB667916}" destId="{606640B6-E8C7-B944-BCEC-EF2A9947455C}" srcOrd="4" destOrd="0" presId="urn:microsoft.com/office/officeart/2005/8/layout/vProcess5"/>
    <dgm:cxn modelId="{AABC5C15-A1FF-1A40-8F24-F49BC4C21CB8}" type="presParOf" srcId="{1C6F6EB9-DEE3-AF47-8E45-F833CB667916}" destId="{631B231E-AA0A-6B47-8326-55A45F9F9849}" srcOrd="5" destOrd="0" presId="urn:microsoft.com/office/officeart/2005/8/layout/vProcess5"/>
    <dgm:cxn modelId="{20BD593E-C502-924B-BD26-CF217EFEEA1B}" type="presParOf" srcId="{1C6F6EB9-DEE3-AF47-8E45-F833CB667916}" destId="{E5E055D5-126D-8645-AE2A-6BB2AB8756AA}" srcOrd="6" destOrd="0" presId="urn:microsoft.com/office/officeart/2005/8/layout/vProcess5"/>
    <dgm:cxn modelId="{1E903EC5-3DDA-3D45-B93A-6464255CE310}" type="presParOf" srcId="{1C6F6EB9-DEE3-AF47-8E45-F833CB667916}" destId="{4637620E-3925-B340-9647-5E6A63E1C3CB}" srcOrd="7" destOrd="0" presId="urn:microsoft.com/office/officeart/2005/8/layout/vProcess5"/>
    <dgm:cxn modelId="{BD98894F-3783-2144-97EA-7F9EC1467DE7}" type="presParOf" srcId="{1C6F6EB9-DEE3-AF47-8E45-F833CB667916}" destId="{D1D9129D-57F7-3843-8D99-29463437C68D}"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102C0C-95AB-41F8-B549-7FF08104B3AA}"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32E3C0C4-0554-49D8-95F7-AA0E017E8435}">
      <dgm:prSet/>
      <dgm:spPr/>
      <dgm:t>
        <a:bodyPr/>
        <a:lstStyle/>
        <a:p>
          <a:pPr>
            <a:defRPr b="1"/>
          </a:pPr>
          <a:r>
            <a:rPr lang="en-US" i="0"/>
            <a:t>Admitting you fouled someone in basketball (honor system)</a:t>
          </a:r>
          <a:endParaRPr lang="en-US"/>
        </a:p>
      </dgm:t>
    </dgm:pt>
    <dgm:pt modelId="{A772397B-4BE8-4654-A886-9FB608F5F3FF}" type="parTrans" cxnId="{A396AF39-5699-492F-A211-86C6A28C3F3D}">
      <dgm:prSet/>
      <dgm:spPr/>
      <dgm:t>
        <a:bodyPr/>
        <a:lstStyle/>
        <a:p>
          <a:endParaRPr lang="en-US"/>
        </a:p>
      </dgm:t>
    </dgm:pt>
    <dgm:pt modelId="{A9862F84-202B-487B-B5CC-A62CB5B7A0D2}" type="sibTrans" cxnId="{A396AF39-5699-492F-A211-86C6A28C3F3D}">
      <dgm:prSet/>
      <dgm:spPr/>
      <dgm:t>
        <a:bodyPr/>
        <a:lstStyle/>
        <a:p>
          <a:endParaRPr lang="en-US"/>
        </a:p>
      </dgm:t>
    </dgm:pt>
    <dgm:pt modelId="{0C423CB3-CEE0-4BA8-AB86-3D323F911BDF}">
      <dgm:prSet/>
      <dgm:spPr/>
      <dgm:t>
        <a:bodyPr/>
        <a:lstStyle/>
        <a:p>
          <a:r>
            <a:rPr lang="en-US"/>
            <a:t>Forgiveness and Restitution (the other team getting the ball back, might lose the game, etc.)</a:t>
          </a:r>
        </a:p>
      </dgm:t>
    </dgm:pt>
    <dgm:pt modelId="{58226C5A-3FC7-4F2E-8725-F863B3F76AA1}" type="parTrans" cxnId="{981F8EA4-000F-4C1B-B097-1D9C202FCF9D}">
      <dgm:prSet/>
      <dgm:spPr/>
      <dgm:t>
        <a:bodyPr/>
        <a:lstStyle/>
        <a:p>
          <a:endParaRPr lang="en-US"/>
        </a:p>
      </dgm:t>
    </dgm:pt>
    <dgm:pt modelId="{30D7D1E4-5A73-4718-88C3-5050F987B0A4}" type="sibTrans" cxnId="{981F8EA4-000F-4C1B-B097-1D9C202FCF9D}">
      <dgm:prSet/>
      <dgm:spPr/>
      <dgm:t>
        <a:bodyPr/>
        <a:lstStyle/>
        <a:p>
          <a:endParaRPr lang="en-US"/>
        </a:p>
      </dgm:t>
    </dgm:pt>
    <dgm:pt modelId="{AD2CC71E-70C7-4826-9B17-D7F17F68DC3D}">
      <dgm:prSet/>
      <dgm:spPr/>
      <dgm:t>
        <a:bodyPr/>
        <a:lstStyle/>
        <a:p>
          <a:pPr>
            <a:defRPr b="1"/>
          </a:pPr>
          <a:r>
            <a:rPr lang="en-US"/>
            <a:t>Rather be Right than Righteous</a:t>
          </a:r>
        </a:p>
      </dgm:t>
    </dgm:pt>
    <dgm:pt modelId="{90325895-AFBF-477D-8D68-977E472582D4}" type="parTrans" cxnId="{F07DE67F-CC16-446C-AF26-2E1FA83DA614}">
      <dgm:prSet/>
      <dgm:spPr/>
      <dgm:t>
        <a:bodyPr/>
        <a:lstStyle/>
        <a:p>
          <a:endParaRPr lang="en-US"/>
        </a:p>
      </dgm:t>
    </dgm:pt>
    <dgm:pt modelId="{059523EF-1FC9-4415-843F-1BB8B02922AE}" type="sibTrans" cxnId="{F07DE67F-CC16-446C-AF26-2E1FA83DA614}">
      <dgm:prSet/>
      <dgm:spPr/>
      <dgm:t>
        <a:bodyPr/>
        <a:lstStyle/>
        <a:p>
          <a:endParaRPr lang="en-US"/>
        </a:p>
      </dgm:t>
    </dgm:pt>
    <dgm:pt modelId="{C3EF937C-4A31-4716-B32B-C81A79D5B980}">
      <dgm:prSet/>
      <dgm:spPr/>
      <dgm:t>
        <a:bodyPr/>
        <a:lstStyle/>
        <a:p>
          <a:r>
            <a:rPr lang="en-US" i="0" dirty="0"/>
            <a:t>We will argue knowing (cons</a:t>
          </a:r>
          <a:r>
            <a:rPr lang="en-US" dirty="0"/>
            <a:t>ciously or subconsciously) that we are wrong just so we can feel or think we are right</a:t>
          </a:r>
        </a:p>
      </dgm:t>
    </dgm:pt>
    <dgm:pt modelId="{AB179F9B-5913-4814-8193-D2EE68F2574E}" type="parTrans" cxnId="{61A0B960-4478-421C-A22C-0111B859EB29}">
      <dgm:prSet/>
      <dgm:spPr/>
      <dgm:t>
        <a:bodyPr/>
        <a:lstStyle/>
        <a:p>
          <a:endParaRPr lang="en-US"/>
        </a:p>
      </dgm:t>
    </dgm:pt>
    <dgm:pt modelId="{27E4031B-30FB-441A-A885-51AFCFC6AA87}" type="sibTrans" cxnId="{61A0B960-4478-421C-A22C-0111B859EB29}">
      <dgm:prSet/>
      <dgm:spPr/>
      <dgm:t>
        <a:bodyPr/>
        <a:lstStyle/>
        <a:p>
          <a:endParaRPr lang="en-US"/>
        </a:p>
      </dgm:t>
    </dgm:pt>
    <dgm:pt modelId="{3346FBDE-956A-4D9A-9276-6E9BF27B4DF7}">
      <dgm:prSet/>
      <dgm:spPr/>
      <dgm:t>
        <a:bodyPr/>
        <a:lstStyle/>
        <a:p>
          <a:pPr>
            <a:defRPr b="1"/>
          </a:pPr>
          <a:r>
            <a:rPr lang="en-US" i="0" dirty="0"/>
            <a:t>A story of forgiveness and restitution  (CCDA – Glen Kehrien)</a:t>
          </a:r>
          <a:endParaRPr lang="en-US" dirty="0"/>
        </a:p>
      </dgm:t>
    </dgm:pt>
    <dgm:pt modelId="{0576A0A2-1659-462B-8C83-76CF60C76B30}" type="parTrans" cxnId="{BB490D11-4394-41F4-8A6D-44DE00D36D94}">
      <dgm:prSet/>
      <dgm:spPr/>
      <dgm:t>
        <a:bodyPr/>
        <a:lstStyle/>
        <a:p>
          <a:endParaRPr lang="en-US"/>
        </a:p>
      </dgm:t>
    </dgm:pt>
    <dgm:pt modelId="{B48FA0A2-3D02-47AE-83A8-D8EDA2E81355}" type="sibTrans" cxnId="{BB490D11-4394-41F4-8A6D-44DE00D36D94}">
      <dgm:prSet/>
      <dgm:spPr/>
      <dgm:t>
        <a:bodyPr/>
        <a:lstStyle/>
        <a:p>
          <a:endParaRPr lang="en-US"/>
        </a:p>
      </dgm:t>
    </dgm:pt>
    <dgm:pt modelId="{14842B51-356B-4D03-8FC3-A44F726A9A4F}" type="pres">
      <dgm:prSet presAssocID="{36102C0C-95AB-41F8-B549-7FF08104B3AA}" presName="root" presStyleCnt="0">
        <dgm:presLayoutVars>
          <dgm:dir/>
          <dgm:resizeHandles val="exact"/>
        </dgm:presLayoutVars>
      </dgm:prSet>
      <dgm:spPr/>
    </dgm:pt>
    <dgm:pt modelId="{8CC18B53-D27E-4783-971A-617E9B99CEC5}" type="pres">
      <dgm:prSet presAssocID="{32E3C0C4-0554-49D8-95F7-AA0E017E8435}" presName="compNode" presStyleCnt="0"/>
      <dgm:spPr/>
    </dgm:pt>
    <dgm:pt modelId="{AF4D357D-C8F0-4A03-B374-C687F128AB80}" type="pres">
      <dgm:prSet presAssocID="{32E3C0C4-0554-49D8-95F7-AA0E017E84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sketball"/>
        </a:ext>
      </dgm:extLst>
    </dgm:pt>
    <dgm:pt modelId="{86544A8F-0262-4B30-9725-F4B704D3EED8}" type="pres">
      <dgm:prSet presAssocID="{32E3C0C4-0554-49D8-95F7-AA0E017E8435}" presName="iconSpace" presStyleCnt="0"/>
      <dgm:spPr/>
    </dgm:pt>
    <dgm:pt modelId="{FF9B35BD-269A-4CBF-A051-C12E112CB899}" type="pres">
      <dgm:prSet presAssocID="{32E3C0C4-0554-49D8-95F7-AA0E017E8435}" presName="parTx" presStyleLbl="revTx" presStyleIdx="0" presStyleCnt="6">
        <dgm:presLayoutVars>
          <dgm:chMax val="0"/>
          <dgm:chPref val="0"/>
        </dgm:presLayoutVars>
      </dgm:prSet>
      <dgm:spPr/>
    </dgm:pt>
    <dgm:pt modelId="{CEE23481-8A94-4D7D-8F6F-45FC1137E7AA}" type="pres">
      <dgm:prSet presAssocID="{32E3C0C4-0554-49D8-95F7-AA0E017E8435}" presName="txSpace" presStyleCnt="0"/>
      <dgm:spPr/>
    </dgm:pt>
    <dgm:pt modelId="{44854F1F-40E8-4AEF-AC3C-D575FE087F03}" type="pres">
      <dgm:prSet presAssocID="{32E3C0C4-0554-49D8-95F7-AA0E017E8435}" presName="desTx" presStyleLbl="revTx" presStyleIdx="1" presStyleCnt="6">
        <dgm:presLayoutVars/>
      </dgm:prSet>
      <dgm:spPr/>
    </dgm:pt>
    <dgm:pt modelId="{AA0B2D78-C3CA-44A8-B8BC-785DE11FA84D}" type="pres">
      <dgm:prSet presAssocID="{A9862F84-202B-487B-B5CC-A62CB5B7A0D2}" presName="sibTrans" presStyleCnt="0"/>
      <dgm:spPr/>
    </dgm:pt>
    <dgm:pt modelId="{AE753E29-AE6A-44CE-9428-9EC7B5418270}" type="pres">
      <dgm:prSet presAssocID="{AD2CC71E-70C7-4826-9B17-D7F17F68DC3D}" presName="compNode" presStyleCnt="0"/>
      <dgm:spPr/>
    </dgm:pt>
    <dgm:pt modelId="{D237B096-A8EF-4114-8DD4-F9E2CE84F077}" type="pres">
      <dgm:prSet presAssocID="{AD2CC71E-70C7-4826-9B17-D7F17F68DC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8BDF6C25-0EB9-4A61-952A-9F8AB8B5CABE}" type="pres">
      <dgm:prSet presAssocID="{AD2CC71E-70C7-4826-9B17-D7F17F68DC3D}" presName="iconSpace" presStyleCnt="0"/>
      <dgm:spPr/>
    </dgm:pt>
    <dgm:pt modelId="{F7BECA32-47EE-4E08-8EA4-8E6B9E353C27}" type="pres">
      <dgm:prSet presAssocID="{AD2CC71E-70C7-4826-9B17-D7F17F68DC3D}" presName="parTx" presStyleLbl="revTx" presStyleIdx="2" presStyleCnt="6">
        <dgm:presLayoutVars>
          <dgm:chMax val="0"/>
          <dgm:chPref val="0"/>
        </dgm:presLayoutVars>
      </dgm:prSet>
      <dgm:spPr/>
    </dgm:pt>
    <dgm:pt modelId="{620A53D5-D503-4352-B378-7F71C6FD5B10}" type="pres">
      <dgm:prSet presAssocID="{AD2CC71E-70C7-4826-9B17-D7F17F68DC3D}" presName="txSpace" presStyleCnt="0"/>
      <dgm:spPr/>
    </dgm:pt>
    <dgm:pt modelId="{4535C040-18F5-428C-916E-1D16599C2F01}" type="pres">
      <dgm:prSet presAssocID="{AD2CC71E-70C7-4826-9B17-D7F17F68DC3D}" presName="desTx" presStyleLbl="revTx" presStyleIdx="3" presStyleCnt="6">
        <dgm:presLayoutVars/>
      </dgm:prSet>
      <dgm:spPr/>
    </dgm:pt>
    <dgm:pt modelId="{B8546361-A496-4328-9F10-45B73321F050}" type="pres">
      <dgm:prSet presAssocID="{059523EF-1FC9-4415-843F-1BB8B02922AE}" presName="sibTrans" presStyleCnt="0"/>
      <dgm:spPr/>
    </dgm:pt>
    <dgm:pt modelId="{1EC48838-4C5F-4776-A0EC-0C25D28CA47A}" type="pres">
      <dgm:prSet presAssocID="{3346FBDE-956A-4D9A-9276-6E9BF27B4DF7}" presName="compNode" presStyleCnt="0"/>
      <dgm:spPr/>
    </dgm:pt>
    <dgm:pt modelId="{CE3CE3B7-4F4A-41C7-8575-EF6D9CD414FD}" type="pres">
      <dgm:prSet presAssocID="{3346FBDE-956A-4D9A-9276-6E9BF27B4DF7}" presName="iconRect" presStyleLbl="node1" presStyleIdx="2" presStyleCnt="3"/>
      <dgm:spPr>
        <a:blipFill>
          <a:blip xmlns:r="http://schemas.openxmlformats.org/officeDocument/2006/relationships" r:embed="rId5"/>
          <a:srcRect/>
          <a:stretch>
            <a:fillRect l="-30000" r="-30000"/>
          </a:stretch>
        </a:blipFill>
        <a:ln>
          <a:noFill/>
        </a:ln>
      </dgm:spPr>
    </dgm:pt>
    <dgm:pt modelId="{E16A4B76-E634-437E-BB8D-5DFA017AF753}" type="pres">
      <dgm:prSet presAssocID="{3346FBDE-956A-4D9A-9276-6E9BF27B4DF7}" presName="iconSpace" presStyleCnt="0"/>
      <dgm:spPr/>
    </dgm:pt>
    <dgm:pt modelId="{685DE491-32DB-4D8A-BF80-0A273A78EF1E}" type="pres">
      <dgm:prSet presAssocID="{3346FBDE-956A-4D9A-9276-6E9BF27B4DF7}" presName="parTx" presStyleLbl="revTx" presStyleIdx="4" presStyleCnt="6">
        <dgm:presLayoutVars>
          <dgm:chMax val="0"/>
          <dgm:chPref val="0"/>
        </dgm:presLayoutVars>
      </dgm:prSet>
      <dgm:spPr/>
    </dgm:pt>
    <dgm:pt modelId="{94F1CEA6-716F-4624-B3D9-8CE5640FC0A3}" type="pres">
      <dgm:prSet presAssocID="{3346FBDE-956A-4D9A-9276-6E9BF27B4DF7}" presName="txSpace" presStyleCnt="0"/>
      <dgm:spPr/>
    </dgm:pt>
    <dgm:pt modelId="{B4B390DD-B53E-4C2F-A5AB-3C706A9526BF}" type="pres">
      <dgm:prSet presAssocID="{3346FBDE-956A-4D9A-9276-6E9BF27B4DF7}" presName="desTx" presStyleLbl="revTx" presStyleIdx="5" presStyleCnt="6">
        <dgm:presLayoutVars/>
      </dgm:prSet>
      <dgm:spPr/>
    </dgm:pt>
  </dgm:ptLst>
  <dgm:cxnLst>
    <dgm:cxn modelId="{BB490D11-4394-41F4-8A6D-44DE00D36D94}" srcId="{36102C0C-95AB-41F8-B549-7FF08104B3AA}" destId="{3346FBDE-956A-4D9A-9276-6E9BF27B4DF7}" srcOrd="2" destOrd="0" parTransId="{0576A0A2-1659-462B-8C83-76CF60C76B30}" sibTransId="{B48FA0A2-3D02-47AE-83A8-D8EDA2E81355}"/>
    <dgm:cxn modelId="{F01C1D2E-EDD1-4B40-AC7A-55638916482F}" type="presOf" srcId="{0C423CB3-CEE0-4BA8-AB86-3D323F911BDF}" destId="{44854F1F-40E8-4AEF-AC3C-D575FE087F03}" srcOrd="0" destOrd="0" presId="urn:microsoft.com/office/officeart/2018/5/layout/CenteredIconLabelDescriptionList"/>
    <dgm:cxn modelId="{A396AF39-5699-492F-A211-86C6A28C3F3D}" srcId="{36102C0C-95AB-41F8-B549-7FF08104B3AA}" destId="{32E3C0C4-0554-49D8-95F7-AA0E017E8435}" srcOrd="0" destOrd="0" parTransId="{A772397B-4BE8-4654-A886-9FB608F5F3FF}" sibTransId="{A9862F84-202B-487B-B5CC-A62CB5B7A0D2}"/>
    <dgm:cxn modelId="{7F4EDF44-304C-438B-8D8C-DD3627C941F5}" type="presOf" srcId="{AD2CC71E-70C7-4826-9B17-D7F17F68DC3D}" destId="{F7BECA32-47EE-4E08-8EA4-8E6B9E353C27}" srcOrd="0" destOrd="0" presId="urn:microsoft.com/office/officeart/2018/5/layout/CenteredIconLabelDescriptionList"/>
    <dgm:cxn modelId="{03078155-677C-4CEC-B3BF-D377CF61A158}" type="presOf" srcId="{C3EF937C-4A31-4716-B32B-C81A79D5B980}" destId="{4535C040-18F5-428C-916E-1D16599C2F01}" srcOrd="0" destOrd="0" presId="urn:microsoft.com/office/officeart/2018/5/layout/CenteredIconLabelDescriptionList"/>
    <dgm:cxn modelId="{61A0B960-4478-421C-A22C-0111B859EB29}" srcId="{AD2CC71E-70C7-4826-9B17-D7F17F68DC3D}" destId="{C3EF937C-4A31-4716-B32B-C81A79D5B980}" srcOrd="0" destOrd="0" parTransId="{AB179F9B-5913-4814-8193-D2EE68F2574E}" sibTransId="{27E4031B-30FB-441A-A885-51AFCFC6AA87}"/>
    <dgm:cxn modelId="{F07DE67F-CC16-446C-AF26-2E1FA83DA614}" srcId="{36102C0C-95AB-41F8-B549-7FF08104B3AA}" destId="{AD2CC71E-70C7-4826-9B17-D7F17F68DC3D}" srcOrd="1" destOrd="0" parTransId="{90325895-AFBF-477D-8D68-977E472582D4}" sibTransId="{059523EF-1FC9-4415-843F-1BB8B02922AE}"/>
    <dgm:cxn modelId="{981F8EA4-000F-4C1B-B097-1D9C202FCF9D}" srcId="{32E3C0C4-0554-49D8-95F7-AA0E017E8435}" destId="{0C423CB3-CEE0-4BA8-AB86-3D323F911BDF}" srcOrd="0" destOrd="0" parTransId="{58226C5A-3FC7-4F2E-8725-F863B3F76AA1}" sibTransId="{30D7D1E4-5A73-4718-88C3-5050F987B0A4}"/>
    <dgm:cxn modelId="{DBDF1BB7-F03B-41C3-87DC-16787F8E5524}" type="presOf" srcId="{36102C0C-95AB-41F8-B549-7FF08104B3AA}" destId="{14842B51-356B-4D03-8FC3-A44F726A9A4F}" srcOrd="0" destOrd="0" presId="urn:microsoft.com/office/officeart/2018/5/layout/CenteredIconLabelDescriptionList"/>
    <dgm:cxn modelId="{86FF82D7-1065-4B96-8382-B4CDDF6347C0}" type="presOf" srcId="{3346FBDE-956A-4D9A-9276-6E9BF27B4DF7}" destId="{685DE491-32DB-4D8A-BF80-0A273A78EF1E}" srcOrd="0" destOrd="0" presId="urn:microsoft.com/office/officeart/2018/5/layout/CenteredIconLabelDescriptionList"/>
    <dgm:cxn modelId="{FF3EECF3-76DD-4503-8880-4EA427AC6837}" type="presOf" srcId="{32E3C0C4-0554-49D8-95F7-AA0E017E8435}" destId="{FF9B35BD-269A-4CBF-A051-C12E112CB899}" srcOrd="0" destOrd="0" presId="urn:microsoft.com/office/officeart/2018/5/layout/CenteredIconLabelDescriptionList"/>
    <dgm:cxn modelId="{1E236C5E-8424-487D-A996-0959E8FBCDEF}" type="presParOf" srcId="{14842B51-356B-4D03-8FC3-A44F726A9A4F}" destId="{8CC18B53-D27E-4783-971A-617E9B99CEC5}" srcOrd="0" destOrd="0" presId="urn:microsoft.com/office/officeart/2018/5/layout/CenteredIconLabelDescriptionList"/>
    <dgm:cxn modelId="{4040B07F-3C1E-4A3C-8134-D6AE7D796261}" type="presParOf" srcId="{8CC18B53-D27E-4783-971A-617E9B99CEC5}" destId="{AF4D357D-C8F0-4A03-B374-C687F128AB80}" srcOrd="0" destOrd="0" presId="urn:microsoft.com/office/officeart/2018/5/layout/CenteredIconLabelDescriptionList"/>
    <dgm:cxn modelId="{0CA5D6F1-A487-447B-B703-D93A50C8A942}" type="presParOf" srcId="{8CC18B53-D27E-4783-971A-617E9B99CEC5}" destId="{86544A8F-0262-4B30-9725-F4B704D3EED8}" srcOrd="1" destOrd="0" presId="urn:microsoft.com/office/officeart/2018/5/layout/CenteredIconLabelDescriptionList"/>
    <dgm:cxn modelId="{015C81D9-087A-4E64-850F-16C5C19A52A6}" type="presParOf" srcId="{8CC18B53-D27E-4783-971A-617E9B99CEC5}" destId="{FF9B35BD-269A-4CBF-A051-C12E112CB899}" srcOrd="2" destOrd="0" presId="urn:microsoft.com/office/officeart/2018/5/layout/CenteredIconLabelDescriptionList"/>
    <dgm:cxn modelId="{D8838D65-D0E3-4CD5-AE52-8F894A4B7166}" type="presParOf" srcId="{8CC18B53-D27E-4783-971A-617E9B99CEC5}" destId="{CEE23481-8A94-4D7D-8F6F-45FC1137E7AA}" srcOrd="3" destOrd="0" presId="urn:microsoft.com/office/officeart/2018/5/layout/CenteredIconLabelDescriptionList"/>
    <dgm:cxn modelId="{CAB3BC18-A105-4ED8-8A21-F7F44A3B1668}" type="presParOf" srcId="{8CC18B53-D27E-4783-971A-617E9B99CEC5}" destId="{44854F1F-40E8-4AEF-AC3C-D575FE087F03}" srcOrd="4" destOrd="0" presId="urn:microsoft.com/office/officeart/2018/5/layout/CenteredIconLabelDescriptionList"/>
    <dgm:cxn modelId="{55C705EA-10C8-4FC0-8256-BC854B3B0C93}" type="presParOf" srcId="{14842B51-356B-4D03-8FC3-A44F726A9A4F}" destId="{AA0B2D78-C3CA-44A8-B8BC-785DE11FA84D}" srcOrd="1" destOrd="0" presId="urn:microsoft.com/office/officeart/2018/5/layout/CenteredIconLabelDescriptionList"/>
    <dgm:cxn modelId="{B9ECA700-538D-4283-8FA3-214B35AD0887}" type="presParOf" srcId="{14842B51-356B-4D03-8FC3-A44F726A9A4F}" destId="{AE753E29-AE6A-44CE-9428-9EC7B5418270}" srcOrd="2" destOrd="0" presId="urn:microsoft.com/office/officeart/2018/5/layout/CenteredIconLabelDescriptionList"/>
    <dgm:cxn modelId="{B9F75989-7CF3-46D9-8AF3-F4E81D462AF2}" type="presParOf" srcId="{AE753E29-AE6A-44CE-9428-9EC7B5418270}" destId="{D237B096-A8EF-4114-8DD4-F9E2CE84F077}" srcOrd="0" destOrd="0" presId="urn:microsoft.com/office/officeart/2018/5/layout/CenteredIconLabelDescriptionList"/>
    <dgm:cxn modelId="{27C7B983-BCE9-42FA-A268-0F9DF929A66C}" type="presParOf" srcId="{AE753E29-AE6A-44CE-9428-9EC7B5418270}" destId="{8BDF6C25-0EB9-4A61-952A-9F8AB8B5CABE}" srcOrd="1" destOrd="0" presId="urn:microsoft.com/office/officeart/2018/5/layout/CenteredIconLabelDescriptionList"/>
    <dgm:cxn modelId="{24534531-9CE1-4123-AA25-4B61A198E292}" type="presParOf" srcId="{AE753E29-AE6A-44CE-9428-9EC7B5418270}" destId="{F7BECA32-47EE-4E08-8EA4-8E6B9E353C27}" srcOrd="2" destOrd="0" presId="urn:microsoft.com/office/officeart/2018/5/layout/CenteredIconLabelDescriptionList"/>
    <dgm:cxn modelId="{FB53BD7B-45F5-4F80-8ED3-7F7C22783041}" type="presParOf" srcId="{AE753E29-AE6A-44CE-9428-9EC7B5418270}" destId="{620A53D5-D503-4352-B378-7F71C6FD5B10}" srcOrd="3" destOrd="0" presId="urn:microsoft.com/office/officeart/2018/5/layout/CenteredIconLabelDescriptionList"/>
    <dgm:cxn modelId="{5F2A7A3B-8A89-4F14-A010-22D05A11AB77}" type="presParOf" srcId="{AE753E29-AE6A-44CE-9428-9EC7B5418270}" destId="{4535C040-18F5-428C-916E-1D16599C2F01}" srcOrd="4" destOrd="0" presId="urn:microsoft.com/office/officeart/2018/5/layout/CenteredIconLabelDescriptionList"/>
    <dgm:cxn modelId="{8E00C370-9E09-43DA-83AC-93593CFFDB51}" type="presParOf" srcId="{14842B51-356B-4D03-8FC3-A44F726A9A4F}" destId="{B8546361-A496-4328-9F10-45B73321F050}" srcOrd="3" destOrd="0" presId="urn:microsoft.com/office/officeart/2018/5/layout/CenteredIconLabelDescriptionList"/>
    <dgm:cxn modelId="{E9F74840-F0D2-4100-ADA9-A8E9E375BDF8}" type="presParOf" srcId="{14842B51-356B-4D03-8FC3-A44F726A9A4F}" destId="{1EC48838-4C5F-4776-A0EC-0C25D28CA47A}" srcOrd="4" destOrd="0" presId="urn:microsoft.com/office/officeart/2018/5/layout/CenteredIconLabelDescriptionList"/>
    <dgm:cxn modelId="{6873F22B-BEA4-4EDF-8AFD-4F2B97E213C0}" type="presParOf" srcId="{1EC48838-4C5F-4776-A0EC-0C25D28CA47A}" destId="{CE3CE3B7-4F4A-41C7-8575-EF6D9CD414FD}" srcOrd="0" destOrd="0" presId="urn:microsoft.com/office/officeart/2018/5/layout/CenteredIconLabelDescriptionList"/>
    <dgm:cxn modelId="{DE3D244A-5421-4F56-9CD3-0FF5E4813ACA}" type="presParOf" srcId="{1EC48838-4C5F-4776-A0EC-0C25D28CA47A}" destId="{E16A4B76-E634-437E-BB8D-5DFA017AF753}" srcOrd="1" destOrd="0" presId="urn:microsoft.com/office/officeart/2018/5/layout/CenteredIconLabelDescriptionList"/>
    <dgm:cxn modelId="{C1D6FEBB-DD21-46E0-8009-69677446EF1C}" type="presParOf" srcId="{1EC48838-4C5F-4776-A0EC-0C25D28CA47A}" destId="{685DE491-32DB-4D8A-BF80-0A273A78EF1E}" srcOrd="2" destOrd="0" presId="urn:microsoft.com/office/officeart/2018/5/layout/CenteredIconLabelDescriptionList"/>
    <dgm:cxn modelId="{19A7196C-B43F-458A-9B7D-79AFFBABF7B1}" type="presParOf" srcId="{1EC48838-4C5F-4776-A0EC-0C25D28CA47A}" destId="{94F1CEA6-716F-4624-B3D9-8CE5640FC0A3}" srcOrd="3" destOrd="0" presId="urn:microsoft.com/office/officeart/2018/5/layout/CenteredIconLabelDescriptionList"/>
    <dgm:cxn modelId="{3769AB7C-FBA0-4653-A3B8-435AE469CDA8}" type="presParOf" srcId="{1EC48838-4C5F-4776-A0EC-0C25D28CA47A}" destId="{B4B390DD-B53E-4C2F-A5AB-3C706A9526BF}"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51117-7741-F84D-93F0-9AB0FC774C70}">
      <dsp:nvSpPr>
        <dsp:cNvPr id="0" name=""/>
        <dsp:cNvSpPr/>
      </dsp:nvSpPr>
      <dsp:spPr>
        <a:xfrm>
          <a:off x="0" y="0"/>
          <a:ext cx="6120762" cy="862464"/>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30000"/>
            <a:t>A harm was committed (hit by a truck, negligence in a medical procedure, etc.)</a:t>
          </a:r>
          <a:endParaRPr lang="en-US" sz="2400" kern="1200"/>
        </a:p>
      </dsp:txBody>
      <dsp:txXfrm>
        <a:off x="25261" y="25261"/>
        <a:ext cx="5190095" cy="811942"/>
      </dsp:txXfrm>
    </dsp:sp>
    <dsp:sp modelId="{77E7F8DF-84D8-AE40-8B9B-F3E5B84B372A}">
      <dsp:nvSpPr>
        <dsp:cNvPr id="0" name=""/>
        <dsp:cNvSpPr/>
      </dsp:nvSpPr>
      <dsp:spPr>
        <a:xfrm>
          <a:off x="540067" y="1006209"/>
          <a:ext cx="6120762" cy="862464"/>
        </a:xfrm>
        <a:prstGeom prst="roundRect">
          <a:avLst>
            <a:gd name="adj" fmla="val 10000"/>
          </a:avLst>
        </a:prstGeom>
        <a:solidFill>
          <a:schemeClr val="accent2">
            <a:hueOff val="526803"/>
            <a:satOff val="5815"/>
            <a:lumOff val="38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30000"/>
            <a:t>There was an acknowledgement of that harm being committed</a:t>
          </a:r>
          <a:endParaRPr lang="en-US" sz="2400" kern="1200"/>
        </a:p>
      </dsp:txBody>
      <dsp:txXfrm>
        <a:off x="565328" y="1031470"/>
        <a:ext cx="4969570" cy="811942"/>
      </dsp:txXfrm>
    </dsp:sp>
    <dsp:sp modelId="{53F5EC8D-291B-594D-AD7B-60C5B6F4E9B4}">
      <dsp:nvSpPr>
        <dsp:cNvPr id="0" name=""/>
        <dsp:cNvSpPr/>
      </dsp:nvSpPr>
      <dsp:spPr>
        <a:xfrm>
          <a:off x="1080134" y="2012418"/>
          <a:ext cx="6120762" cy="862464"/>
        </a:xfrm>
        <a:prstGeom prst="roundRect">
          <a:avLst>
            <a:gd name="adj" fmla="val 10000"/>
          </a:avLst>
        </a:prstGeom>
        <a:solidFill>
          <a:schemeClr val="accent2">
            <a:hueOff val="1053607"/>
            <a:satOff val="11630"/>
            <a:lumOff val="764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30000"/>
            <a:t>There was restitution of the person being harmed</a:t>
          </a:r>
          <a:endParaRPr lang="en-US" sz="2400" kern="1200"/>
        </a:p>
      </dsp:txBody>
      <dsp:txXfrm>
        <a:off x="1105395" y="2037679"/>
        <a:ext cx="4969570" cy="811942"/>
      </dsp:txXfrm>
    </dsp:sp>
    <dsp:sp modelId="{606640B6-E8C7-B944-BCEC-EF2A9947455C}">
      <dsp:nvSpPr>
        <dsp:cNvPr id="0" name=""/>
        <dsp:cNvSpPr/>
      </dsp:nvSpPr>
      <dsp:spPr>
        <a:xfrm>
          <a:off x="5560160" y="654035"/>
          <a:ext cx="560602" cy="56060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686295" y="654035"/>
        <a:ext cx="308332" cy="421853"/>
      </dsp:txXfrm>
    </dsp:sp>
    <dsp:sp modelId="{631B231E-AA0A-6B47-8326-55A45F9F9849}">
      <dsp:nvSpPr>
        <dsp:cNvPr id="0" name=""/>
        <dsp:cNvSpPr/>
      </dsp:nvSpPr>
      <dsp:spPr>
        <a:xfrm>
          <a:off x="6100227" y="1654495"/>
          <a:ext cx="560602" cy="560602"/>
        </a:xfrm>
        <a:prstGeom prst="downArrow">
          <a:avLst>
            <a:gd name="adj1" fmla="val 55000"/>
            <a:gd name="adj2" fmla="val 45000"/>
          </a:avLst>
        </a:prstGeom>
        <a:solidFill>
          <a:schemeClr val="accent2">
            <a:tint val="40000"/>
            <a:alpha val="90000"/>
            <a:hueOff val="875389"/>
            <a:satOff val="20745"/>
            <a:lumOff val="2049"/>
            <a:alphaOff val="0"/>
          </a:schemeClr>
        </a:solidFill>
        <a:ln w="15875" cap="rnd" cmpd="sng" algn="ctr">
          <a:solidFill>
            <a:schemeClr val="accent2">
              <a:tint val="40000"/>
              <a:alpha val="90000"/>
              <a:hueOff val="875389"/>
              <a:satOff val="20745"/>
              <a:lumOff val="20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226362" y="1654495"/>
        <a:ext cx="308332" cy="421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D357D-C8F0-4A03-B374-C687F128AB80}">
      <dsp:nvSpPr>
        <dsp:cNvPr id="0" name=""/>
        <dsp:cNvSpPr/>
      </dsp:nvSpPr>
      <dsp:spPr>
        <a:xfrm>
          <a:off x="701520" y="513913"/>
          <a:ext cx="751573" cy="7515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F9B35BD-269A-4CBF-A051-C12E112CB899}">
      <dsp:nvSpPr>
        <dsp:cNvPr id="0" name=""/>
        <dsp:cNvSpPr/>
      </dsp:nvSpPr>
      <dsp:spPr>
        <a:xfrm>
          <a:off x="3630" y="1344910"/>
          <a:ext cx="2147354" cy="543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i="0" kern="1200"/>
            <a:t>Admitting you fouled someone in basketball (honor system)</a:t>
          </a:r>
          <a:endParaRPr lang="en-US" sz="1400" kern="1200"/>
        </a:p>
      </dsp:txBody>
      <dsp:txXfrm>
        <a:off x="3630" y="1344910"/>
        <a:ext cx="2147354" cy="543548"/>
      </dsp:txXfrm>
    </dsp:sp>
    <dsp:sp modelId="{44854F1F-40E8-4AEF-AC3C-D575FE087F03}">
      <dsp:nvSpPr>
        <dsp:cNvPr id="0" name=""/>
        <dsp:cNvSpPr/>
      </dsp:nvSpPr>
      <dsp:spPr>
        <a:xfrm>
          <a:off x="3630" y="1925400"/>
          <a:ext cx="2147354" cy="435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Forgiveness and Restitution (the other team getting the ball back, might lose the game, etc.)</a:t>
          </a:r>
        </a:p>
      </dsp:txBody>
      <dsp:txXfrm>
        <a:off x="3630" y="1925400"/>
        <a:ext cx="2147354" cy="435568"/>
      </dsp:txXfrm>
    </dsp:sp>
    <dsp:sp modelId="{D237B096-A8EF-4114-8DD4-F9E2CE84F077}">
      <dsp:nvSpPr>
        <dsp:cNvPr id="0" name=""/>
        <dsp:cNvSpPr/>
      </dsp:nvSpPr>
      <dsp:spPr>
        <a:xfrm>
          <a:off x="3224661" y="513913"/>
          <a:ext cx="751573" cy="7515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BECA32-47EE-4E08-8EA4-8E6B9E353C27}">
      <dsp:nvSpPr>
        <dsp:cNvPr id="0" name=""/>
        <dsp:cNvSpPr/>
      </dsp:nvSpPr>
      <dsp:spPr>
        <a:xfrm>
          <a:off x="2526771" y="1344910"/>
          <a:ext cx="2147354" cy="543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Rather be Right than Righteous</a:t>
          </a:r>
        </a:p>
      </dsp:txBody>
      <dsp:txXfrm>
        <a:off x="2526771" y="1344910"/>
        <a:ext cx="2147354" cy="543548"/>
      </dsp:txXfrm>
    </dsp:sp>
    <dsp:sp modelId="{4535C040-18F5-428C-916E-1D16599C2F01}">
      <dsp:nvSpPr>
        <dsp:cNvPr id="0" name=""/>
        <dsp:cNvSpPr/>
      </dsp:nvSpPr>
      <dsp:spPr>
        <a:xfrm>
          <a:off x="2526771" y="1925400"/>
          <a:ext cx="2147354" cy="435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i="0" kern="1200" dirty="0"/>
            <a:t>We will argue knowing (cons</a:t>
          </a:r>
          <a:r>
            <a:rPr lang="en-US" sz="1100" kern="1200" dirty="0"/>
            <a:t>ciously or subconsciously) that we are wrong just so we can feel or think we are right</a:t>
          </a:r>
        </a:p>
      </dsp:txBody>
      <dsp:txXfrm>
        <a:off x="2526771" y="1925400"/>
        <a:ext cx="2147354" cy="435568"/>
      </dsp:txXfrm>
    </dsp:sp>
    <dsp:sp modelId="{CE3CE3B7-4F4A-41C7-8575-EF6D9CD414FD}">
      <dsp:nvSpPr>
        <dsp:cNvPr id="0" name=""/>
        <dsp:cNvSpPr/>
      </dsp:nvSpPr>
      <dsp:spPr>
        <a:xfrm>
          <a:off x="5747802" y="513913"/>
          <a:ext cx="751573" cy="751573"/>
        </a:xfrm>
        <a:prstGeom prst="rect">
          <a:avLst/>
        </a:prstGeom>
        <a:blipFill>
          <a:blip xmlns:r="http://schemas.openxmlformats.org/officeDocument/2006/relationships" r:embed="rId5"/>
          <a:srcRect/>
          <a:stretch>
            <a:fillRect l="-30000" r="-30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85DE491-32DB-4D8A-BF80-0A273A78EF1E}">
      <dsp:nvSpPr>
        <dsp:cNvPr id="0" name=""/>
        <dsp:cNvSpPr/>
      </dsp:nvSpPr>
      <dsp:spPr>
        <a:xfrm>
          <a:off x="5049912" y="1344910"/>
          <a:ext cx="2147354" cy="543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i="0" kern="1200" dirty="0"/>
            <a:t>A story of forgiveness and restitution  (CCDA – Glen Kehrien)</a:t>
          </a:r>
          <a:endParaRPr lang="en-US" sz="1400" kern="1200" dirty="0"/>
        </a:p>
      </dsp:txBody>
      <dsp:txXfrm>
        <a:off x="5049912" y="1344910"/>
        <a:ext cx="2147354" cy="543548"/>
      </dsp:txXfrm>
    </dsp:sp>
    <dsp:sp modelId="{B4B390DD-B53E-4C2F-A5AB-3C706A9526BF}">
      <dsp:nvSpPr>
        <dsp:cNvPr id="0" name=""/>
        <dsp:cNvSpPr/>
      </dsp:nvSpPr>
      <dsp:spPr>
        <a:xfrm>
          <a:off x="5049912" y="1925400"/>
          <a:ext cx="2147354" cy="43556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9/19/23</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can be difficult</a:t>
            </a:r>
          </a:p>
          <a:p>
            <a:endParaRPr lang="en-US" dirty="0"/>
          </a:p>
          <a:p>
            <a:r>
              <a:rPr lang="en-US" dirty="0"/>
              <a:t>There is an essential element in life that God designed in us that keeps us from feeling like the welcome mat or, worse yet, toilet tissue</a:t>
            </a:r>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90489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adverse to atonement like many of us are adverse to interacting with creepy or crawly things. I once read that biologists say that we tend to have that jumpy, eerie feeling around insects/bugs, snakes, and the like due to natural instinct in human development over the years</a:t>
            </a:r>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2779325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basketball, rest assure, I would have made some mistakes as well, but since I did not really flub it up like the other players, I have this righteous indignation and do not see any of my contributions to the loss </a:t>
            </a:r>
          </a:p>
          <a:p>
            <a:endParaRPr lang="en-US" dirty="0"/>
          </a:p>
          <a:p>
            <a:r>
              <a:rPr lang="en-US" dirty="0"/>
              <a:t>Multiply this effect when it comes to our country’s corporate fault in relation to racial justice. Most people respond by saying, ”I wasn’t even there”. What people choose not to see is that the country, the United States of America, was there as it is here now. And the country has a debt to pay. If you just to happen to be part of that country, the debt is on you as well by default. </a:t>
            </a:r>
          </a:p>
          <a:p>
            <a:endParaRPr lang="en-US" dirty="0"/>
          </a:p>
          <a:p>
            <a:r>
              <a:rPr lang="en-US" dirty="0"/>
              <a:t>God punished the children of Israel corporately. And some of those punishments had long lasting effects beyond the generation that messed things up. An Israelite child might have been born in captivity hundreds of years after God allowed a warring people like the Assyrians or Babylonians to destroy Israel and put their people in captivity. I am sure that kid that grew up in captivity and learned of his/her ancestor’s history was ticked off that those before him/her were responsible for their life being more difficult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40979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how hard it is to let go of one’s pride in these two instances</a:t>
            </a:r>
          </a:p>
          <a:p>
            <a:endParaRPr lang="en-US" dirty="0"/>
          </a:p>
          <a:p>
            <a:r>
              <a:rPr lang="en-US" dirty="0"/>
              <a:t>OT – If you do not let go of your foolish pride, all these horrible things will happen to you. AND in some cases, as we know, it did!</a:t>
            </a:r>
          </a:p>
          <a:p>
            <a:endParaRPr lang="en-US" dirty="0"/>
          </a:p>
          <a:p>
            <a:r>
              <a:rPr lang="en-US" dirty="0"/>
              <a:t>NT – You have the SON OF GOD right next to you… taking and interacting with you... And you think you can get the upper hand and school Jesus on something? Well, you might say, “they did not KNOW it was Jesus”. However, if you are a spiritual, God fearing individual, shouldn’t you get some sense that God is present right next to you? Others did (like John the Baptist)</a:t>
            </a:r>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588981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million dollars with a commitment to give $100 million </a:t>
            </a:r>
          </a:p>
          <a:p>
            <a:endParaRPr lang="en-US" dirty="0"/>
          </a:p>
          <a:p>
            <a:r>
              <a:rPr lang="en-US" dirty="0"/>
              <a:t>The church should have a good understanding about corporate fault/sin and seek to lead the way in atoning for wrongs committed by the church.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3293426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ultimate restitution will not come until Jesus renews, restores, and reinvests in this world. In most cases, no amount of resources can atone for wrongs committed. However, we all will be made whole again upon Christ’s return. </a:t>
            </a:r>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335514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normally have to fight for someone to atone for their actions. Atonement does not come easy</a:t>
            </a:r>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80148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392699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 is a great example of seeing God’s renewing power</a:t>
            </a:r>
          </a:p>
          <a:p>
            <a:endParaRPr lang="en-US" dirty="0"/>
          </a:p>
          <a:p>
            <a:r>
              <a:rPr lang="en-US" dirty="0"/>
              <a:t>How can we resemble nature’s renewing and restoring power in our own lives?</a:t>
            </a:r>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4283006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grants CCCHC has received bears this concept in mind </a:t>
            </a:r>
          </a:p>
          <a:p>
            <a:r>
              <a:rPr lang="en-US" dirty="0"/>
              <a:t>Illinois Authority of Criminal Justice Information </a:t>
            </a:r>
          </a:p>
          <a:p>
            <a:endParaRPr lang="en-US" dirty="0"/>
          </a:p>
          <a:p>
            <a:r>
              <a:rPr lang="en-US" dirty="0"/>
              <a:t>Source of the R3 funds stem from wrongfully jailed or sentenced people of color related to using and/or selling marijuana</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322534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designed us to care for one another. We know there are certain malfunctions in that design sometime, based on either something biological, experiential, or both. But, by and large, that is essentially who we are.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people who say they don’t care, really do care but since caring is so scary, they pretend they don’t</a:t>
            </a:r>
          </a:p>
          <a:p>
            <a:endParaRPr lang="en-US" dirty="0"/>
          </a:p>
          <a:p>
            <a:r>
              <a:rPr lang="en-US" dirty="0"/>
              <a:t>The very element in all the Bible centers around us falling short and needing forgiveness</a:t>
            </a:r>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166679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do not atone for wrong, we live life in bondage. Atonement allows us to go about life with the chains broken</a:t>
            </a:r>
          </a:p>
          <a:p>
            <a:endParaRPr lang="en-US" dirty="0"/>
          </a:p>
          <a:p>
            <a:r>
              <a:rPr lang="en-US" dirty="0"/>
              <a:t>It is part of that freedom we experience in God</a:t>
            </a:r>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748060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very way we are identified in the world. How we love one another. Forgiveness and restitution are major components of that love</a:t>
            </a:r>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233305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9/19/23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9/19/23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9/19/23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9/19/23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9/19/23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9/19/23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9/19/23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9/19/23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9/19/23</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publicdomainpictures.net/view-image.php?image=4280&amp;picture=underwater-ligh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hyperlink" Target="https://www.biblegateway.com/passage/?search=1%20John%201&amp;version=NIV#fen-NIV-30548b"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biblegateway.com/passage/?search=Leviticus%2016&amp;version=NIV#fen-NIV-3231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5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grpSp>
        <p:nvGrpSpPr>
          <p:cNvPr id="25" name="Group 24">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26"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7" name="Picture 26">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8"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9" name="Picture 28">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5" name="Picture 4" descr="Cartoon of a cartoon of a bar with a sign and bottles of alcohol&#10;&#10;Description automatically generated">
            <a:extLst>
              <a:ext uri="{FF2B5EF4-FFF2-40B4-BE49-F238E27FC236}">
                <a16:creationId xmlns:a16="http://schemas.microsoft.com/office/drawing/2014/main" id="{4B0B2FE6-4DFE-9882-CE16-03AA72C11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768350"/>
            <a:ext cx="4572000" cy="5321300"/>
          </a:xfrm>
          <a:prstGeom prst="rect">
            <a:avLst/>
          </a:prstGeom>
        </p:spPr>
      </p:pic>
    </p:spTree>
    <p:extLst>
      <p:ext uri="{BB962C8B-B14F-4D97-AF65-F5344CB8AC3E}">
        <p14:creationId xmlns:p14="http://schemas.microsoft.com/office/powerpoint/2010/main" val="399206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a:xfrm>
            <a:off x="971551" y="982132"/>
            <a:ext cx="7200897" cy="1303867"/>
          </a:xfrm>
        </p:spPr>
        <p:txBody>
          <a:bodyPr>
            <a:normAutofit/>
          </a:bodyPr>
          <a:lstStyle/>
          <a:p>
            <a:r>
              <a:rPr lang="en-US">
                <a:solidFill>
                  <a:srgbClr val="262626"/>
                </a:solidFill>
              </a:rPr>
              <a:t>Adverse to Atonement</a:t>
            </a:r>
          </a:p>
        </p:txBody>
      </p:sp>
      <p:graphicFrame>
        <p:nvGraphicFramePr>
          <p:cNvPr id="5" name="Content Placeholder 2">
            <a:extLst>
              <a:ext uri="{FF2B5EF4-FFF2-40B4-BE49-F238E27FC236}">
                <a16:creationId xmlns:a16="http://schemas.microsoft.com/office/drawing/2014/main" id="{563DA246-ED66-D04B-A471-E9A56A90BFD9}"/>
              </a:ext>
            </a:extLst>
          </p:cNvPr>
          <p:cNvGraphicFramePr>
            <a:graphicFrameLocks noGrp="1"/>
          </p:cNvGraphicFramePr>
          <p:nvPr>
            <p:ph idx="1"/>
            <p:extLst>
              <p:ext uri="{D42A27DB-BD31-4B8C-83A1-F6EECF244321}">
                <p14:modId xmlns:p14="http://schemas.microsoft.com/office/powerpoint/2010/main" val="3332805491"/>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7076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p:txBody>
          <a:bodyPr/>
          <a:lstStyle/>
          <a:p>
            <a:r>
              <a:rPr lang="en-US" dirty="0"/>
              <a:t>Adverse to Atonement</a:t>
            </a:r>
          </a:p>
        </p:txBody>
      </p:sp>
      <p:sp>
        <p:nvSpPr>
          <p:cNvPr id="3" name="Content Placeholder 2">
            <a:extLst>
              <a:ext uri="{FF2B5EF4-FFF2-40B4-BE49-F238E27FC236}">
                <a16:creationId xmlns:a16="http://schemas.microsoft.com/office/drawing/2014/main" id="{C6155728-5B7E-567A-48F8-4A9C59FEA4AD}"/>
              </a:ext>
            </a:extLst>
          </p:cNvPr>
          <p:cNvSpPr>
            <a:spLocks noGrp="1"/>
          </p:cNvSpPr>
          <p:nvPr>
            <p:ph idx="1"/>
          </p:nvPr>
        </p:nvSpPr>
        <p:spPr/>
        <p:txBody>
          <a:bodyPr>
            <a:normAutofit/>
          </a:bodyPr>
          <a:lstStyle/>
          <a:p>
            <a:r>
              <a:rPr lang="en-US" dirty="0">
                <a:solidFill>
                  <a:srgbClr val="000000"/>
                </a:solidFill>
                <a:latin typeface="Calibri" panose="020F0502020204030204" pitchFamily="34" charset="0"/>
              </a:rPr>
              <a:t>It is difficult for us to admit wrong – Externally</a:t>
            </a:r>
          </a:p>
          <a:p>
            <a:pPr lvl="1"/>
            <a:r>
              <a:rPr lang="en-US" dirty="0">
                <a:solidFill>
                  <a:srgbClr val="000000"/>
                </a:solidFill>
                <a:latin typeface="Calibri" panose="020F0502020204030204" pitchFamily="34" charset="0"/>
              </a:rPr>
              <a:t>Society is harsh on those admitting fault</a:t>
            </a:r>
          </a:p>
          <a:p>
            <a:pPr lvl="1"/>
            <a:r>
              <a:rPr lang="en-US" dirty="0">
                <a:solidFill>
                  <a:srgbClr val="000000"/>
                </a:solidFill>
                <a:latin typeface="Calibri" panose="020F0502020204030204" pitchFamily="34" charset="0"/>
              </a:rPr>
              <a:t>The church is usually even more harsh than that</a:t>
            </a:r>
          </a:p>
          <a:p>
            <a:pPr lvl="1"/>
            <a:r>
              <a:rPr lang="en-US" dirty="0">
                <a:solidFill>
                  <a:srgbClr val="000000"/>
                </a:solidFill>
                <a:latin typeface="Calibri" panose="020F0502020204030204" pitchFamily="34" charset="0"/>
              </a:rPr>
              <a:t>Corporate fault is even more difficult</a:t>
            </a:r>
          </a:p>
          <a:p>
            <a:pPr lvl="2"/>
            <a:r>
              <a:rPr lang="en-US" dirty="0">
                <a:solidFill>
                  <a:srgbClr val="000000"/>
                </a:solidFill>
                <a:latin typeface="Calibri" panose="020F0502020204030204" pitchFamily="34" charset="0"/>
              </a:rPr>
              <a:t>Wasn’t ME!!! (losing in basketball)</a:t>
            </a:r>
          </a:p>
          <a:p>
            <a:pPr lvl="2"/>
            <a:r>
              <a:rPr lang="en-US" dirty="0">
                <a:solidFill>
                  <a:srgbClr val="000000"/>
                </a:solidFill>
                <a:latin typeface="Calibri" panose="020F0502020204030204" pitchFamily="34" charset="0"/>
              </a:rPr>
              <a:t>Wasn’t ME!!! (happened a long time ago and I was not even here)</a:t>
            </a:r>
          </a:p>
          <a:p>
            <a:pPr lvl="2"/>
            <a:endParaRPr lang="en-US" dirty="0">
              <a:solidFill>
                <a:srgbClr val="000000"/>
              </a:solidFill>
              <a:latin typeface="Calibri" panose="020F0502020204030204" pitchFamily="34" charset="0"/>
            </a:endParaRPr>
          </a:p>
          <a:p>
            <a:pPr lvl="1"/>
            <a:endParaRPr lang="en-US" dirty="0"/>
          </a:p>
        </p:txBody>
      </p:sp>
    </p:spTree>
    <p:extLst>
      <p:ext uri="{BB962C8B-B14F-4D97-AF65-F5344CB8AC3E}">
        <p14:creationId xmlns:p14="http://schemas.microsoft.com/office/powerpoint/2010/main" val="2641470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p:txBody>
          <a:bodyPr/>
          <a:lstStyle/>
          <a:p>
            <a:r>
              <a:rPr lang="en-US" dirty="0"/>
              <a:t>Adverse to Atonement</a:t>
            </a:r>
          </a:p>
        </p:txBody>
      </p:sp>
      <p:sp>
        <p:nvSpPr>
          <p:cNvPr id="3" name="Content Placeholder 2">
            <a:extLst>
              <a:ext uri="{FF2B5EF4-FFF2-40B4-BE49-F238E27FC236}">
                <a16:creationId xmlns:a16="http://schemas.microsoft.com/office/drawing/2014/main" id="{C6155728-5B7E-567A-48F8-4A9C59FEA4AD}"/>
              </a:ext>
            </a:extLst>
          </p:cNvPr>
          <p:cNvSpPr>
            <a:spLocks noGrp="1"/>
          </p:cNvSpPr>
          <p:nvPr>
            <p:ph idx="1"/>
          </p:nvPr>
        </p:nvSpPr>
        <p:spPr/>
        <p:txBody>
          <a:bodyPr>
            <a:normAutofit lnSpcReduction="10000"/>
          </a:bodyPr>
          <a:lstStyle/>
          <a:p>
            <a:r>
              <a:rPr lang="en-US" dirty="0">
                <a:solidFill>
                  <a:srgbClr val="000000"/>
                </a:solidFill>
                <a:latin typeface="Calibri" panose="020F0502020204030204" pitchFamily="34" charset="0"/>
              </a:rPr>
              <a:t>It is difficult for us to admit wrong – Internally</a:t>
            </a:r>
          </a:p>
          <a:p>
            <a:pPr lvl="1"/>
            <a:r>
              <a:rPr lang="en-US" dirty="0">
                <a:solidFill>
                  <a:srgbClr val="000000"/>
                </a:solidFill>
                <a:latin typeface="Calibri" panose="020F0502020204030204" pitchFamily="34" charset="0"/>
              </a:rPr>
              <a:t>Pride (not the good kind) and arrogance (Lev 26 – Price to pay for ignoring God’s decrees)</a:t>
            </a:r>
          </a:p>
          <a:p>
            <a:pPr lvl="2"/>
            <a:r>
              <a:rPr lang="en-US" b="1" baseline="30000" dirty="0">
                <a:effectLst/>
                <a:latin typeface="system-ui"/>
              </a:rPr>
              <a:t>18 </a:t>
            </a:r>
            <a:r>
              <a:rPr lang="en-US" dirty="0"/>
              <a:t>“‘If after all this you will not listen to me, I will punish you for your sins seven times over. </a:t>
            </a:r>
            <a:r>
              <a:rPr lang="en-US" b="1" baseline="30000" dirty="0">
                <a:effectLst/>
                <a:latin typeface="system-ui"/>
              </a:rPr>
              <a:t>19 </a:t>
            </a:r>
            <a:r>
              <a:rPr lang="en-US" dirty="0"/>
              <a:t>I will break down your stubborn pride and make the sky above you like iron and the ground beneath you like bronze. </a:t>
            </a:r>
            <a:r>
              <a:rPr lang="en-US" b="1" baseline="30000" dirty="0">
                <a:effectLst/>
                <a:latin typeface="system-ui"/>
              </a:rPr>
              <a:t>20 </a:t>
            </a:r>
            <a:r>
              <a:rPr lang="en-US" dirty="0"/>
              <a:t>Your strength will be spent in vain, because your soil will not yield its crops, nor will the trees of your land yield their fruit.</a:t>
            </a:r>
            <a:endParaRPr lang="en-US" dirty="0">
              <a:solidFill>
                <a:srgbClr val="000000"/>
              </a:solidFill>
              <a:latin typeface="Calibri" panose="020F0502020204030204" pitchFamily="34" charset="0"/>
            </a:endParaRPr>
          </a:p>
          <a:p>
            <a:pPr lvl="1"/>
            <a:r>
              <a:rPr lang="en-US" dirty="0">
                <a:solidFill>
                  <a:srgbClr val="000000"/>
                </a:solidFill>
                <a:latin typeface="Calibri" panose="020F0502020204030204" pitchFamily="34" charset="0"/>
              </a:rPr>
              <a:t>Jesus was most harsh on those with pride and arrogance</a:t>
            </a:r>
          </a:p>
          <a:p>
            <a:pPr lvl="1"/>
            <a:endParaRPr lang="en-US" dirty="0"/>
          </a:p>
        </p:txBody>
      </p:sp>
    </p:spTree>
    <p:extLst>
      <p:ext uri="{BB962C8B-B14F-4D97-AF65-F5344CB8AC3E}">
        <p14:creationId xmlns:p14="http://schemas.microsoft.com/office/powerpoint/2010/main" val="118725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37A7007-7D83-4AE3-975A-47541754D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A1F49B3-5C1C-4EAB-BC69-FD6307F61E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4E4858C6-BECB-8A9E-89D6-B4FE702C2FD4}"/>
              </a:ext>
            </a:extLst>
          </p:cNvPr>
          <p:cNvSpPr>
            <a:spLocks noGrp="1"/>
          </p:cNvSpPr>
          <p:nvPr>
            <p:ph type="title"/>
          </p:nvPr>
        </p:nvSpPr>
        <p:spPr>
          <a:xfrm>
            <a:off x="4570808" y="982132"/>
            <a:ext cx="3753709" cy="1303867"/>
          </a:xfrm>
        </p:spPr>
        <p:txBody>
          <a:bodyPr>
            <a:normAutofit/>
          </a:bodyPr>
          <a:lstStyle/>
          <a:p>
            <a:r>
              <a:rPr lang="en-US" sz="2800" dirty="0"/>
              <a:t>Atonement Opens Doors</a:t>
            </a:r>
          </a:p>
        </p:txBody>
      </p:sp>
      <p:sp>
        <p:nvSpPr>
          <p:cNvPr id="20" name="Rectangle 19">
            <a:extLst>
              <a:ext uri="{FF2B5EF4-FFF2-40B4-BE49-F238E27FC236}">
                <a16:creationId xmlns:a16="http://schemas.microsoft.com/office/drawing/2014/main" id="{CC7E87CD-7B26-403F-96C6-AA099E65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38775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pen door of a house with the key on the keyhole">
            <a:extLst>
              <a:ext uri="{FF2B5EF4-FFF2-40B4-BE49-F238E27FC236}">
                <a16:creationId xmlns:a16="http://schemas.microsoft.com/office/drawing/2014/main" id="{08705228-065C-07FF-2187-F56FDE304432}"/>
              </a:ext>
            </a:extLst>
          </p:cNvPr>
          <p:cNvPicPr>
            <a:picLocks noChangeAspect="1"/>
          </p:cNvPicPr>
          <p:nvPr/>
        </p:nvPicPr>
        <p:blipFill rotWithShape="1">
          <a:blip r:embed="rId5"/>
          <a:srcRect l="30353" r="19350" b="-2"/>
          <a:stretch/>
        </p:blipFill>
        <p:spPr>
          <a:xfrm>
            <a:off x="1059512" y="1410208"/>
            <a:ext cx="2907601" cy="3858780"/>
          </a:xfrm>
          <a:prstGeom prst="rect">
            <a:avLst/>
          </a:prstGeom>
        </p:spPr>
      </p:pic>
      <p:cxnSp>
        <p:nvCxnSpPr>
          <p:cNvPr id="27" name="Straight Connector 21">
            <a:extLst>
              <a:ext uri="{FF2B5EF4-FFF2-40B4-BE49-F238E27FC236}">
                <a16:creationId xmlns:a16="http://schemas.microsoft.com/office/drawing/2014/main" id="{2CF57504-A682-4C65-BF06-DBFF9C735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809" y="2400639"/>
            <a:ext cx="360163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C81C1CB-59D8-E69B-2624-2B82D5F4A9D2}"/>
              </a:ext>
            </a:extLst>
          </p:cNvPr>
          <p:cNvSpPr>
            <a:spLocks noGrp="1"/>
          </p:cNvSpPr>
          <p:nvPr>
            <p:ph idx="1"/>
          </p:nvPr>
        </p:nvSpPr>
        <p:spPr>
          <a:xfrm>
            <a:off x="4570809" y="2556932"/>
            <a:ext cx="3601638" cy="3318936"/>
          </a:xfrm>
        </p:spPr>
        <p:txBody>
          <a:bodyPr>
            <a:normAutofit lnSpcReduction="10000"/>
          </a:bodyPr>
          <a:lstStyle/>
          <a:p>
            <a:r>
              <a:rPr lang="en-US" sz="2000" b="0" i="0" u="none" strike="noStrike" dirty="0">
                <a:effectLst/>
                <a:latin typeface="system-ui"/>
              </a:rPr>
              <a:t>No baggage, no guilt/shame, but freedom</a:t>
            </a:r>
          </a:p>
          <a:p>
            <a:r>
              <a:rPr lang="en-US" sz="2000" b="0" i="0" u="none" strike="noStrike" dirty="0">
                <a:effectLst/>
                <a:latin typeface="system-ui"/>
              </a:rPr>
              <a:t>Glen Kehrien – the rest of the story</a:t>
            </a:r>
          </a:p>
          <a:p>
            <a:r>
              <a:rPr lang="en-US" sz="2000" dirty="0">
                <a:latin typeface="system-ui"/>
              </a:rPr>
              <a:t>Evanston Reparations</a:t>
            </a:r>
            <a:endParaRPr lang="en-US" sz="2000" b="0" i="0" u="none" strike="noStrike" dirty="0">
              <a:effectLst/>
              <a:latin typeface="system-ui"/>
            </a:endParaRPr>
          </a:p>
          <a:p>
            <a:r>
              <a:rPr lang="en-US" sz="2000" dirty="0">
                <a:latin typeface="system-ui"/>
              </a:rPr>
              <a:t>Restoration to descendants of slaves sold by University of Georgetown and Jesuits </a:t>
            </a:r>
          </a:p>
          <a:p>
            <a:r>
              <a:rPr lang="en-US" dirty="0">
                <a:latin typeface="system-ui"/>
              </a:rPr>
              <a:t> God’s Kingdom</a:t>
            </a:r>
            <a:endParaRPr lang="en-US" b="0" i="0" u="none" strike="noStrike" dirty="0">
              <a:effectLst/>
              <a:latin typeface="system-ui"/>
            </a:endParaRPr>
          </a:p>
          <a:p>
            <a:pPr lvl="1"/>
            <a:endParaRPr lang="en-US" dirty="0"/>
          </a:p>
          <a:p>
            <a:endParaRPr lang="en-US" dirty="0"/>
          </a:p>
          <a:p>
            <a:endParaRPr lang="en-US" dirty="0"/>
          </a:p>
        </p:txBody>
      </p:sp>
    </p:spTree>
    <p:extLst>
      <p:ext uri="{BB962C8B-B14F-4D97-AF65-F5344CB8AC3E}">
        <p14:creationId xmlns:p14="http://schemas.microsoft.com/office/powerpoint/2010/main" val="414415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a:xfrm>
            <a:off x="971551" y="982132"/>
            <a:ext cx="2745042" cy="1325373"/>
          </a:xfrm>
        </p:spPr>
        <p:txBody>
          <a:bodyPr anchor="b">
            <a:normAutofit/>
          </a:bodyPr>
          <a:lstStyle/>
          <a:p>
            <a:r>
              <a:rPr lang="en-US" sz="2100"/>
              <a:t>1 John 1: 5-7</a:t>
            </a:r>
          </a:p>
        </p:txBody>
      </p:sp>
      <p:cxnSp>
        <p:nvCxnSpPr>
          <p:cNvPr id="12" name="Straight Connector 11">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6155728-5B7E-567A-48F8-4A9C59FEA4AD}"/>
              </a:ext>
            </a:extLst>
          </p:cNvPr>
          <p:cNvSpPr>
            <a:spLocks noGrp="1"/>
          </p:cNvSpPr>
          <p:nvPr>
            <p:ph idx="1"/>
          </p:nvPr>
        </p:nvSpPr>
        <p:spPr>
          <a:xfrm>
            <a:off x="971550" y="2493774"/>
            <a:ext cx="2745043" cy="3382094"/>
          </a:xfrm>
        </p:spPr>
        <p:txBody>
          <a:bodyPr>
            <a:normAutofit/>
          </a:bodyPr>
          <a:lstStyle/>
          <a:p>
            <a:pPr marL="0" indent="0" algn="ctr">
              <a:buNone/>
            </a:pPr>
            <a:r>
              <a:rPr lang="en-US" sz="1600" b="1" baseline="30000" dirty="0">
                <a:effectLst/>
                <a:latin typeface="system-ui"/>
              </a:rPr>
              <a:t>5 </a:t>
            </a:r>
            <a:r>
              <a:rPr lang="en-US" sz="1600" dirty="0"/>
              <a:t>This is the message we have heard from him and declare to you: God is light; in him there is no darkness at all. </a:t>
            </a:r>
            <a:r>
              <a:rPr lang="en-US" sz="1600" b="1" baseline="30000" dirty="0">
                <a:effectLst/>
                <a:latin typeface="system-ui"/>
              </a:rPr>
              <a:t>6 </a:t>
            </a:r>
            <a:r>
              <a:rPr lang="en-US" sz="1600" dirty="0"/>
              <a:t>If we claim to have fellowship with him and yet walk in the darkness, we lie and do not live out the truth. </a:t>
            </a:r>
            <a:r>
              <a:rPr lang="en-US" sz="1600" b="1" baseline="30000" dirty="0">
                <a:effectLst/>
                <a:latin typeface="system-ui"/>
              </a:rPr>
              <a:t>7 </a:t>
            </a:r>
            <a:r>
              <a:rPr lang="en-US" sz="1600" dirty="0"/>
              <a:t>But if we walk in the light, as he is in the light, we have fellowship with one another, and the blood of Jesus, his Son, purifies us from all</a:t>
            </a:r>
            <a:r>
              <a:rPr lang="en-US" sz="1600" baseline="30000" dirty="0">
                <a:effectLst/>
              </a:rPr>
              <a:t>[</a:t>
            </a:r>
            <a:r>
              <a:rPr lang="en-US" sz="1600" baseline="30000" dirty="0">
                <a:effectLst/>
                <a:hlinkClick r:id="rId5" tooltip="See footnote b"/>
              </a:rPr>
              <a:t>b</a:t>
            </a:r>
            <a:r>
              <a:rPr lang="en-US" sz="1600" baseline="30000" dirty="0">
                <a:effectLst/>
              </a:rPr>
              <a:t>]</a:t>
            </a:r>
            <a:r>
              <a:rPr lang="en-US" sz="1600" dirty="0"/>
              <a:t> sin.</a:t>
            </a:r>
            <a:endParaRPr lang="en-US" sz="1600" i="1" dirty="0"/>
          </a:p>
        </p:txBody>
      </p:sp>
      <p:pic>
        <p:nvPicPr>
          <p:cNvPr id="5" name="Picture 4" descr="Sunlight shining through the water&#10;&#10;Description automatically generated">
            <a:extLst>
              <a:ext uri="{FF2B5EF4-FFF2-40B4-BE49-F238E27FC236}">
                <a16:creationId xmlns:a16="http://schemas.microsoft.com/office/drawing/2014/main" id="{E4C56B2B-FB8D-CCD5-746C-A58B04C5737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1744" r="21744"/>
          <a:stretch/>
        </p:blipFill>
        <p:spPr>
          <a:xfrm>
            <a:off x="4271352" y="982131"/>
            <a:ext cx="3687397"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83335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58C6-BECB-8A9E-89D6-B4FE702C2FD4}"/>
              </a:ext>
            </a:extLst>
          </p:cNvPr>
          <p:cNvSpPr>
            <a:spLocks noGrp="1"/>
          </p:cNvSpPr>
          <p:nvPr>
            <p:ph type="title"/>
          </p:nvPr>
        </p:nvSpPr>
        <p:spPr>
          <a:xfrm>
            <a:off x="971551" y="982132"/>
            <a:ext cx="7200897" cy="1303867"/>
          </a:xfrm>
        </p:spPr>
        <p:txBody>
          <a:bodyPr>
            <a:normAutofit/>
          </a:bodyPr>
          <a:lstStyle/>
          <a:p>
            <a:r>
              <a:rPr lang="en-US">
                <a:solidFill>
                  <a:srgbClr val="262626"/>
                </a:solidFill>
              </a:rPr>
              <a:t>Legal Firm Commercial</a:t>
            </a:r>
          </a:p>
        </p:txBody>
      </p:sp>
      <p:graphicFrame>
        <p:nvGraphicFramePr>
          <p:cNvPr id="15" name="Content Placeholder 2">
            <a:extLst>
              <a:ext uri="{FF2B5EF4-FFF2-40B4-BE49-F238E27FC236}">
                <a16:creationId xmlns:a16="http://schemas.microsoft.com/office/drawing/2014/main" id="{18292569-7055-E45B-774B-9738AA16DDF9}"/>
              </a:ext>
            </a:extLst>
          </p:cNvPr>
          <p:cNvGraphicFramePr>
            <a:graphicFrameLocks noGrp="1"/>
          </p:cNvGraphicFramePr>
          <p:nvPr>
            <p:ph idx="1"/>
            <p:extLst>
              <p:ext uri="{D42A27DB-BD31-4B8C-83A1-F6EECF244321}">
                <p14:modId xmlns:p14="http://schemas.microsoft.com/office/powerpoint/2010/main" val="2540275746"/>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810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music sheets folded to form a heart shape">
            <a:extLst>
              <a:ext uri="{FF2B5EF4-FFF2-40B4-BE49-F238E27FC236}">
                <a16:creationId xmlns:a16="http://schemas.microsoft.com/office/drawing/2014/main" id="{96549549-469C-1FBE-DC3A-D9126D5A5509}"/>
              </a:ext>
            </a:extLst>
          </p:cNvPr>
          <p:cNvPicPr>
            <a:picLocks noChangeAspect="1"/>
          </p:cNvPicPr>
          <p:nvPr/>
        </p:nvPicPr>
        <p:blipFill rotWithShape="1">
          <a:blip r:embed="rId3">
            <a:alphaModFix amt="35000"/>
          </a:blip>
          <a:srcRect l="11000"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F0DE2F67-037D-0E7A-F973-71413EAB9FB6}"/>
              </a:ext>
            </a:extLst>
          </p:cNvPr>
          <p:cNvSpPr>
            <a:spLocks noGrp="1"/>
          </p:cNvSpPr>
          <p:nvPr>
            <p:ph type="title"/>
          </p:nvPr>
        </p:nvSpPr>
        <p:spPr>
          <a:xfrm>
            <a:off x="971551" y="982132"/>
            <a:ext cx="7200897" cy="1303867"/>
          </a:xfrm>
        </p:spPr>
        <p:txBody>
          <a:bodyPr>
            <a:normAutofit/>
          </a:bodyPr>
          <a:lstStyle/>
          <a:p>
            <a:r>
              <a:rPr lang="en-US">
                <a:solidFill>
                  <a:srgbClr val="FFFFFF"/>
                </a:solidFill>
              </a:rPr>
              <a:t>Yom Kippur</a:t>
            </a:r>
          </a:p>
        </p:txBody>
      </p:sp>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5068632-D2A2-B718-CB3F-0CC49AFDF474}"/>
              </a:ext>
            </a:extLst>
          </p:cNvPr>
          <p:cNvSpPr>
            <a:spLocks noGrp="1"/>
          </p:cNvSpPr>
          <p:nvPr>
            <p:ph idx="1"/>
          </p:nvPr>
        </p:nvSpPr>
        <p:spPr>
          <a:xfrm>
            <a:off x="971550" y="2556932"/>
            <a:ext cx="7200897" cy="3318936"/>
          </a:xfrm>
        </p:spPr>
        <p:txBody>
          <a:bodyPr>
            <a:normAutofit/>
          </a:bodyPr>
          <a:lstStyle/>
          <a:p>
            <a:r>
              <a:rPr lang="en-US">
                <a:solidFill>
                  <a:srgbClr val="FFFFFF"/>
                </a:solidFill>
              </a:rPr>
              <a:t>Day of Atonement – Holiest day in Judaism </a:t>
            </a:r>
          </a:p>
          <a:p>
            <a:pPr lvl="1"/>
            <a:r>
              <a:rPr lang="en-US">
                <a:solidFill>
                  <a:srgbClr val="FFFFFF"/>
                </a:solidFill>
              </a:rPr>
              <a:t>Old Testament – a day when all of Israel’s sins are forgiven through repentance and restitution. Originated with Moses and Aaron in the book of Leviticus</a:t>
            </a:r>
          </a:p>
          <a:p>
            <a:pPr lvl="1"/>
            <a:r>
              <a:rPr lang="en-US">
                <a:solidFill>
                  <a:srgbClr val="FFFFFF"/>
                </a:solidFill>
              </a:rPr>
              <a:t>God’s design includes 2 key things here: 1) We all fall short of the mark, 2) We need a way to atone for falling short</a:t>
            </a:r>
          </a:p>
        </p:txBody>
      </p:sp>
    </p:spTree>
    <p:extLst>
      <p:ext uri="{BB962C8B-B14F-4D97-AF65-F5344CB8AC3E}">
        <p14:creationId xmlns:p14="http://schemas.microsoft.com/office/powerpoint/2010/main" val="154415363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714081" y="954756"/>
            <a:ext cx="2047810" cy="4946003"/>
          </a:xfrm>
        </p:spPr>
        <p:txBody>
          <a:bodyPr>
            <a:normAutofit/>
          </a:bodyPr>
          <a:lstStyle/>
          <a:p>
            <a:r>
              <a:rPr lang="en-US" sz="3100">
                <a:solidFill>
                  <a:srgbClr val="FFFFFF"/>
                </a:solidFill>
              </a:rPr>
              <a:t>Leviticus 16: 29-30</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3855700" y="469900"/>
            <a:ext cx="4465223" cy="5405968"/>
          </a:xfrm>
        </p:spPr>
        <p:txBody>
          <a:bodyPr anchor="ctr">
            <a:normAutofit/>
          </a:bodyPr>
          <a:lstStyle/>
          <a:p>
            <a:r>
              <a:rPr lang="en-US" b="1" i="0" u="none" strike="noStrike" baseline="30000">
                <a:solidFill>
                  <a:srgbClr val="212121"/>
                </a:solidFill>
                <a:effectLst/>
                <a:latin typeface="system-ui"/>
              </a:rPr>
              <a:t>29 </a:t>
            </a:r>
            <a:r>
              <a:rPr lang="en-US" b="0" i="0" u="none" strike="noStrike">
                <a:solidFill>
                  <a:srgbClr val="212121"/>
                </a:solidFill>
                <a:effectLst/>
                <a:latin typeface="system-ui"/>
              </a:rPr>
              <a:t>“This is to be a lasting ordinance for you: On the tenth day of the seventh month you must deny yourselves</a:t>
            </a:r>
            <a:r>
              <a:rPr lang="en-US" b="0" i="0" u="none" strike="noStrike" baseline="30000">
                <a:solidFill>
                  <a:srgbClr val="212121"/>
                </a:solidFill>
                <a:effectLst/>
                <a:latin typeface="system-ui"/>
              </a:rPr>
              <a:t>[</a:t>
            </a:r>
            <a:r>
              <a:rPr lang="en-US" b="0" i="0" u="none" strike="noStrike" baseline="30000">
                <a:solidFill>
                  <a:srgbClr val="212121"/>
                </a:solidFill>
                <a:effectLst/>
                <a:latin typeface="system-ui"/>
                <a:hlinkClick r:id="rId4" tooltip="See footnote c"/>
              </a:rPr>
              <a:t>c</a:t>
            </a:r>
            <a:r>
              <a:rPr lang="en-US" b="0" i="0" u="none" strike="noStrike" baseline="30000">
                <a:solidFill>
                  <a:srgbClr val="212121"/>
                </a:solidFill>
                <a:effectLst/>
                <a:latin typeface="system-ui"/>
              </a:rPr>
              <a:t>]</a:t>
            </a:r>
            <a:r>
              <a:rPr lang="en-US" b="0" i="0" u="none" strike="noStrike">
                <a:solidFill>
                  <a:srgbClr val="212121"/>
                </a:solidFill>
                <a:effectLst/>
                <a:latin typeface="system-ui"/>
              </a:rPr>
              <a:t> and not do any work—whether native-born or a foreigner residing among you—</a:t>
            </a:r>
            <a:r>
              <a:rPr lang="en-US" b="1" i="0" u="none" strike="noStrike" baseline="30000">
                <a:solidFill>
                  <a:srgbClr val="212121"/>
                </a:solidFill>
                <a:effectLst/>
                <a:latin typeface="system-ui"/>
              </a:rPr>
              <a:t>30 </a:t>
            </a:r>
            <a:r>
              <a:rPr lang="en-US" b="0" i="0" u="none" strike="noStrike">
                <a:solidFill>
                  <a:srgbClr val="212121"/>
                </a:solidFill>
                <a:effectLst/>
                <a:latin typeface="system-ui"/>
              </a:rPr>
              <a:t>because on this day atonement will be made for you, to cleanse you. Then, before the Lord, you will be clean from all your sins.</a:t>
            </a:r>
            <a:endParaRPr lang="en-US">
              <a:solidFill>
                <a:srgbClr val="212121"/>
              </a:solidFill>
            </a:endParaRPr>
          </a:p>
        </p:txBody>
      </p:sp>
    </p:spTree>
    <p:extLst>
      <p:ext uri="{BB962C8B-B14F-4D97-AF65-F5344CB8AC3E}">
        <p14:creationId xmlns:p14="http://schemas.microsoft.com/office/powerpoint/2010/main" val="424649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forest and mountains from a mountain top&#10;&#10;Description automatically generated">
            <a:extLst>
              <a:ext uri="{FF2B5EF4-FFF2-40B4-BE49-F238E27FC236}">
                <a16:creationId xmlns:a16="http://schemas.microsoft.com/office/drawing/2014/main" id="{C3BE97DC-3C72-6B9F-E98F-CDA658D12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41"/>
            <a:ext cx="9143999" cy="6900241"/>
          </a:xfrm>
          <a:prstGeom prst="rect">
            <a:avLst/>
          </a:prstGeom>
        </p:spPr>
      </p:pic>
    </p:spTree>
    <p:extLst>
      <p:ext uri="{BB962C8B-B14F-4D97-AF65-F5344CB8AC3E}">
        <p14:creationId xmlns:p14="http://schemas.microsoft.com/office/powerpoint/2010/main" val="182907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A5DA81-4C36-4310-92B7-8BB8D53BBC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2086B34D-B410-1E6C-27CC-1118EE2DD6CE}"/>
              </a:ext>
            </a:extLst>
          </p:cNvPr>
          <p:cNvSpPr>
            <a:spLocks noGrp="1"/>
          </p:cNvSpPr>
          <p:nvPr>
            <p:ph type="ctrTitle"/>
          </p:nvPr>
        </p:nvSpPr>
        <p:spPr>
          <a:xfrm>
            <a:off x="826964" y="4404852"/>
            <a:ext cx="7492258" cy="1054745"/>
          </a:xfrm>
        </p:spPr>
        <p:txBody>
          <a:bodyPr>
            <a:normAutofit/>
          </a:bodyPr>
          <a:lstStyle/>
          <a:p>
            <a:r>
              <a:rPr lang="en-US"/>
              <a:t>Restore, Renew, Reinvest</a:t>
            </a:r>
          </a:p>
        </p:txBody>
      </p:sp>
      <p:sp>
        <p:nvSpPr>
          <p:cNvPr id="3" name="Subtitle 2">
            <a:extLst>
              <a:ext uri="{FF2B5EF4-FFF2-40B4-BE49-F238E27FC236}">
                <a16:creationId xmlns:a16="http://schemas.microsoft.com/office/drawing/2014/main" id="{30D35792-FA20-09DF-2DFD-A5FB0E65A871}"/>
              </a:ext>
            </a:extLst>
          </p:cNvPr>
          <p:cNvSpPr>
            <a:spLocks noGrp="1"/>
          </p:cNvSpPr>
          <p:nvPr>
            <p:ph type="subTitle" idx="1"/>
          </p:nvPr>
        </p:nvSpPr>
        <p:spPr>
          <a:xfrm>
            <a:off x="973836" y="5540582"/>
            <a:ext cx="7202795" cy="388793"/>
          </a:xfrm>
        </p:spPr>
        <p:txBody>
          <a:bodyPr>
            <a:normAutofit/>
          </a:bodyPr>
          <a:lstStyle/>
          <a:p>
            <a:pPr>
              <a:lnSpc>
                <a:spcPct val="90000"/>
              </a:lnSpc>
            </a:pPr>
            <a:r>
              <a:rPr lang="en-US"/>
              <a:t>Atonement as a path to righteousness</a:t>
            </a:r>
          </a:p>
        </p:txBody>
      </p:sp>
      <p:sp>
        <p:nvSpPr>
          <p:cNvPr id="12" name="Rectangle 11">
            <a:extLst>
              <a:ext uri="{FF2B5EF4-FFF2-40B4-BE49-F238E27FC236}">
                <a16:creationId xmlns:a16="http://schemas.microsoft.com/office/drawing/2014/main" id="{0487C957-7FC7-4EA7-BDD6-7D6B357C9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7499739"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efresh">
            <a:extLst>
              <a:ext uri="{FF2B5EF4-FFF2-40B4-BE49-F238E27FC236}">
                <a16:creationId xmlns:a16="http://schemas.microsoft.com/office/drawing/2014/main" id="{446E7478-80CF-5908-78A8-463C2244B8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6448" y="1410207"/>
            <a:ext cx="2455875" cy="2455875"/>
          </a:xfrm>
          <a:prstGeom prst="rect">
            <a:avLst/>
          </a:prstGeom>
        </p:spPr>
      </p:pic>
      <p:cxnSp>
        <p:nvCxnSpPr>
          <p:cNvPr id="14" name="Straight Connector 13">
            <a:extLst>
              <a:ext uri="{FF2B5EF4-FFF2-40B4-BE49-F238E27FC236}">
                <a16:creationId xmlns:a16="http://schemas.microsoft.com/office/drawing/2014/main" id="{4C1B9DA3-CEAD-441F-B353-6446DF8FB3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836" y="5501254"/>
            <a:ext cx="720279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479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609600"/>
            <a:ext cx="82296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1FA9174-10F2-1B17-2A95-0F4EBF213FE5}"/>
              </a:ext>
            </a:extLst>
          </p:cNvPr>
          <p:cNvSpPr>
            <a:spLocks noGrp="1"/>
          </p:cNvSpPr>
          <p:nvPr>
            <p:ph type="title"/>
          </p:nvPr>
        </p:nvSpPr>
        <p:spPr>
          <a:xfrm>
            <a:off x="971551" y="982132"/>
            <a:ext cx="7200897" cy="1303867"/>
          </a:xfrm>
        </p:spPr>
        <p:txBody>
          <a:bodyPr>
            <a:normAutofit/>
          </a:bodyPr>
          <a:lstStyle/>
          <a:p>
            <a:r>
              <a:rPr lang="en-US">
                <a:solidFill>
                  <a:srgbClr val="FFFFFF"/>
                </a:solidFill>
              </a:rPr>
              <a:t>Essential Element</a:t>
            </a:r>
          </a:p>
        </p:txBody>
      </p:sp>
      <p:sp>
        <p:nvSpPr>
          <p:cNvPr id="3" name="Content Placeholder 2">
            <a:extLst>
              <a:ext uri="{FF2B5EF4-FFF2-40B4-BE49-F238E27FC236}">
                <a16:creationId xmlns:a16="http://schemas.microsoft.com/office/drawing/2014/main" id="{BCAE9F92-19F2-4E36-3FCA-18CB2A8D6E16}"/>
              </a:ext>
            </a:extLst>
          </p:cNvPr>
          <p:cNvSpPr>
            <a:spLocks noGrp="1"/>
          </p:cNvSpPr>
          <p:nvPr>
            <p:ph idx="1"/>
          </p:nvPr>
        </p:nvSpPr>
        <p:spPr>
          <a:xfrm>
            <a:off x="971550" y="2556932"/>
            <a:ext cx="7200897" cy="3318936"/>
          </a:xfrm>
        </p:spPr>
        <p:txBody>
          <a:bodyPr>
            <a:normAutofit/>
          </a:bodyPr>
          <a:lstStyle/>
          <a:p>
            <a:r>
              <a:rPr lang="en-US">
                <a:solidFill>
                  <a:srgbClr val="FFFFFF"/>
                </a:solidFill>
              </a:rPr>
              <a:t>Why do we seek atonement? Why not just “not care”?</a:t>
            </a:r>
          </a:p>
          <a:p>
            <a:pPr lvl="1"/>
            <a:r>
              <a:rPr lang="en-US">
                <a:solidFill>
                  <a:srgbClr val="FFFFFF"/>
                </a:solidFill>
              </a:rPr>
              <a:t>A few genuinely do not care</a:t>
            </a:r>
          </a:p>
          <a:p>
            <a:pPr lvl="1"/>
            <a:r>
              <a:rPr lang="en-US">
                <a:solidFill>
                  <a:srgbClr val="FFFFFF"/>
                </a:solidFill>
              </a:rPr>
              <a:t>Some say they do not care but really do</a:t>
            </a:r>
          </a:p>
          <a:p>
            <a:pPr lvl="1"/>
            <a:r>
              <a:rPr lang="en-US">
                <a:solidFill>
                  <a:srgbClr val="FFFFFF"/>
                </a:solidFill>
              </a:rPr>
              <a:t>Most people care when they are responsible for wronging someone and want to make amends </a:t>
            </a:r>
          </a:p>
          <a:p>
            <a:pPr lvl="1"/>
            <a:endParaRPr lang="en-US">
              <a:solidFill>
                <a:srgbClr val="FFFFFF"/>
              </a:solidFill>
            </a:endParaRPr>
          </a:p>
        </p:txBody>
      </p:sp>
    </p:spTree>
    <p:extLst>
      <p:ext uri="{BB962C8B-B14F-4D97-AF65-F5344CB8AC3E}">
        <p14:creationId xmlns:p14="http://schemas.microsoft.com/office/powerpoint/2010/main" val="158829483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steel chains joined">
            <a:extLst>
              <a:ext uri="{FF2B5EF4-FFF2-40B4-BE49-F238E27FC236}">
                <a16:creationId xmlns:a16="http://schemas.microsoft.com/office/drawing/2014/main" id="{275DD1B8-3DA8-2885-3FA3-C0FF0ECAD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7"/>
            <a:ext cx="9144000" cy="6857266"/>
          </a:xfrm>
          <a:prstGeom prst="rect">
            <a:avLst/>
          </a:prstGeom>
        </p:spPr>
      </p:pic>
    </p:spTree>
    <p:extLst>
      <p:ext uri="{BB962C8B-B14F-4D97-AF65-F5344CB8AC3E}">
        <p14:creationId xmlns:p14="http://schemas.microsoft.com/office/powerpoint/2010/main" val="335586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46FB-5FB3-9218-7457-4EB84F8ABA61}"/>
              </a:ext>
            </a:extLst>
          </p:cNvPr>
          <p:cNvSpPr>
            <a:spLocks noGrp="1"/>
          </p:cNvSpPr>
          <p:nvPr>
            <p:ph type="title"/>
          </p:nvPr>
        </p:nvSpPr>
        <p:spPr/>
        <p:txBody>
          <a:bodyPr/>
          <a:lstStyle/>
          <a:p>
            <a:r>
              <a:rPr lang="en-US" dirty="0"/>
              <a:t>John 13: 34-35</a:t>
            </a:r>
          </a:p>
        </p:txBody>
      </p:sp>
      <p:sp>
        <p:nvSpPr>
          <p:cNvPr id="3" name="Content Placeholder 2">
            <a:extLst>
              <a:ext uri="{FF2B5EF4-FFF2-40B4-BE49-F238E27FC236}">
                <a16:creationId xmlns:a16="http://schemas.microsoft.com/office/drawing/2014/main" id="{6ABA99C7-E291-9978-D30E-EA1DF91D5EA5}"/>
              </a:ext>
            </a:extLst>
          </p:cNvPr>
          <p:cNvSpPr>
            <a:spLocks noGrp="1"/>
          </p:cNvSpPr>
          <p:nvPr>
            <p:ph idx="1"/>
          </p:nvPr>
        </p:nvSpPr>
        <p:spPr/>
        <p:txBody>
          <a:bodyPr/>
          <a:lstStyle/>
          <a:p>
            <a:r>
              <a:rPr lang="en-US" b="1" baseline="30000" dirty="0">
                <a:effectLst/>
                <a:latin typeface="system-ui"/>
              </a:rPr>
              <a:t>34 </a:t>
            </a:r>
            <a:r>
              <a:rPr lang="en-US" dirty="0"/>
              <a:t>“A new command I give you: Love one another. As I have loved you, so you must love one another.</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35 </a:t>
            </a:r>
            <a:r>
              <a:rPr lang="en-US" b="0" i="0" u="none" strike="noStrike" dirty="0">
                <a:solidFill>
                  <a:srgbClr val="000000"/>
                </a:solidFill>
                <a:effectLst/>
                <a:latin typeface="system-ui"/>
              </a:rPr>
              <a:t>By this everyone will know that you are my disciples, if you love one another.”</a:t>
            </a:r>
            <a:endParaRPr lang="en-US" dirty="0"/>
          </a:p>
        </p:txBody>
      </p:sp>
    </p:spTree>
    <p:extLst>
      <p:ext uri="{BB962C8B-B14F-4D97-AF65-F5344CB8AC3E}">
        <p14:creationId xmlns:p14="http://schemas.microsoft.com/office/powerpoint/2010/main" val="34415075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112475</TotalTime>
  <Words>1440</Words>
  <Application>Microsoft Macintosh PowerPoint</Application>
  <PresentationFormat>On-screen Show (4:3)</PresentationFormat>
  <Paragraphs>98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Garamond</vt:lpstr>
      <vt:lpstr>system-ui</vt:lpstr>
      <vt:lpstr>Organic</vt:lpstr>
      <vt:lpstr>PowerPoint Presentation</vt:lpstr>
      <vt:lpstr>Legal Firm Commercial</vt:lpstr>
      <vt:lpstr>Yom Kippur</vt:lpstr>
      <vt:lpstr>Leviticus 16: 29-30</vt:lpstr>
      <vt:lpstr>PowerPoint Presentation</vt:lpstr>
      <vt:lpstr>Restore, Renew, Reinvest</vt:lpstr>
      <vt:lpstr>Essential Element</vt:lpstr>
      <vt:lpstr>PowerPoint Presentation</vt:lpstr>
      <vt:lpstr>John 13: 34-35</vt:lpstr>
      <vt:lpstr>Adverse to Atonement</vt:lpstr>
      <vt:lpstr>Adverse to Atonement</vt:lpstr>
      <vt:lpstr>Adverse to Atonement</vt:lpstr>
      <vt:lpstr>Atonement Opens Doors</vt:lpstr>
      <vt:lpstr>1 John 1: 5-7</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Jeffrey Trask</cp:lastModifiedBy>
  <cp:revision>371</cp:revision>
  <cp:lastPrinted>2023-09-23T17:44:35Z</cp:lastPrinted>
  <dcterms:created xsi:type="dcterms:W3CDTF">2016-05-13T13:48:14Z</dcterms:created>
  <dcterms:modified xsi:type="dcterms:W3CDTF">2023-09-23T18:47:49Z</dcterms:modified>
</cp:coreProperties>
</file>