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284" r:id="rId5"/>
    <p:sldId id="267" r:id="rId6"/>
    <p:sldId id="282" r:id="rId7"/>
    <p:sldId id="283" r:id="rId8"/>
    <p:sldId id="285" r:id="rId9"/>
    <p:sldId id="286" r:id="rId10"/>
    <p:sldId id="276" r:id="rId11"/>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125" d="100"/>
          <a:sy n="125" d="100"/>
        </p:scale>
        <p:origin x="462" y="96"/>
      </p:cViewPr>
      <p:guideLst/>
    </p:cSldViewPr>
  </p:slideViewPr>
  <p:outlineViewPr>
    <p:cViewPr>
      <p:scale>
        <a:sx n="33" d="100"/>
        <a:sy n="33" d="100"/>
      </p:scale>
      <p:origin x="0" y="-455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7" d="100"/>
          <a:sy n="77" d="100"/>
        </p:scale>
        <p:origin x="400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C026C9-4C52-4B60-A858-A50E4BE56DAF}"/>
              </a:ext>
            </a:extLst>
          </p:cNvPr>
          <p:cNvSpPr>
            <a:spLocks noGrp="1"/>
          </p:cNvSpPr>
          <p:nvPr>
            <p:ph type="hdr" sz="quarter"/>
          </p:nvPr>
        </p:nvSpPr>
        <p:spPr>
          <a:xfrm>
            <a:off x="0" y="0"/>
            <a:ext cx="3076363" cy="470895"/>
          </a:xfrm>
          <a:prstGeom prst="rect">
            <a:avLst/>
          </a:prstGeom>
        </p:spPr>
        <p:txBody>
          <a:bodyPr vert="horz" lIns="94192" tIns="47096" rIns="94192" bIns="47096" rtlCol="0"/>
          <a:lstStyle>
            <a:lvl1pPr algn="l">
              <a:defRPr sz="1200"/>
            </a:lvl1pPr>
          </a:lstStyle>
          <a:p>
            <a:endParaRPr lang="en-US" dirty="0"/>
          </a:p>
        </p:txBody>
      </p:sp>
      <p:sp>
        <p:nvSpPr>
          <p:cNvPr id="3" name="Date Placeholder 2">
            <a:extLst>
              <a:ext uri="{FF2B5EF4-FFF2-40B4-BE49-F238E27FC236}">
                <a16:creationId xmlns:a16="http://schemas.microsoft.com/office/drawing/2014/main" id="{A6160113-35DB-4BB4-9269-631D6FEB5E40}"/>
              </a:ext>
            </a:extLst>
          </p:cNvPr>
          <p:cNvSpPr>
            <a:spLocks noGrp="1"/>
          </p:cNvSpPr>
          <p:nvPr>
            <p:ph type="dt" sz="quarter" idx="1"/>
          </p:nvPr>
        </p:nvSpPr>
        <p:spPr>
          <a:xfrm>
            <a:off x="4021294" y="0"/>
            <a:ext cx="3076363" cy="470895"/>
          </a:xfrm>
          <a:prstGeom prst="rect">
            <a:avLst/>
          </a:prstGeom>
        </p:spPr>
        <p:txBody>
          <a:bodyPr vert="horz" lIns="94192" tIns="47096" rIns="94192" bIns="47096" rtlCol="0"/>
          <a:lstStyle>
            <a:lvl1pPr algn="r">
              <a:defRPr sz="1200"/>
            </a:lvl1pPr>
          </a:lstStyle>
          <a:p>
            <a:fld id="{9410D272-305C-421E-A9EF-95D63D599B42}" type="datetimeFigureOut">
              <a:rPr lang="en-US" smtClean="0"/>
              <a:t>9/19/2023</a:t>
            </a:fld>
            <a:endParaRPr lang="en-US" dirty="0"/>
          </a:p>
        </p:txBody>
      </p:sp>
      <p:sp>
        <p:nvSpPr>
          <p:cNvPr id="4" name="Footer Placeholder 3">
            <a:extLst>
              <a:ext uri="{FF2B5EF4-FFF2-40B4-BE49-F238E27FC236}">
                <a16:creationId xmlns:a16="http://schemas.microsoft.com/office/drawing/2014/main" id="{FF40E5BB-A291-4B94-8433-B9D3F16854CD}"/>
              </a:ext>
            </a:extLst>
          </p:cNvPr>
          <p:cNvSpPr>
            <a:spLocks noGrp="1"/>
          </p:cNvSpPr>
          <p:nvPr>
            <p:ph type="ftr" sz="quarter" idx="2"/>
          </p:nvPr>
        </p:nvSpPr>
        <p:spPr>
          <a:xfrm>
            <a:off x="0" y="8914407"/>
            <a:ext cx="3076363" cy="470894"/>
          </a:xfrm>
          <a:prstGeom prst="rect">
            <a:avLst/>
          </a:prstGeom>
        </p:spPr>
        <p:txBody>
          <a:bodyPr vert="horz" lIns="94192" tIns="47096" rIns="94192" bIns="47096"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857D678-038E-42A6-961E-EAB034DB4706}"/>
              </a:ext>
            </a:extLst>
          </p:cNvPr>
          <p:cNvSpPr>
            <a:spLocks noGrp="1"/>
          </p:cNvSpPr>
          <p:nvPr>
            <p:ph type="sldNum" sz="quarter" idx="3"/>
          </p:nvPr>
        </p:nvSpPr>
        <p:spPr>
          <a:xfrm>
            <a:off x="4021294" y="8914407"/>
            <a:ext cx="3076363" cy="470894"/>
          </a:xfrm>
          <a:prstGeom prst="rect">
            <a:avLst/>
          </a:prstGeom>
        </p:spPr>
        <p:txBody>
          <a:bodyPr vert="horz" lIns="94192" tIns="47096" rIns="94192" bIns="47096" rtlCol="0" anchor="b"/>
          <a:lstStyle>
            <a:lvl1pPr algn="r">
              <a:defRPr sz="1200"/>
            </a:lvl1pPr>
          </a:lstStyle>
          <a:p>
            <a:fld id="{01DE7DFA-63CC-4ED7-B30E-ACF88B4B8932}" type="slidenum">
              <a:rPr lang="en-US" smtClean="0"/>
              <a:t>‹#›</a:t>
            </a:fld>
            <a:endParaRPr lang="en-US" dirty="0"/>
          </a:p>
        </p:txBody>
      </p:sp>
    </p:spTree>
    <p:extLst>
      <p:ext uri="{BB962C8B-B14F-4D97-AF65-F5344CB8AC3E}">
        <p14:creationId xmlns:p14="http://schemas.microsoft.com/office/powerpoint/2010/main" val="23500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70895"/>
          </a:xfrm>
          <a:prstGeom prst="rect">
            <a:avLst/>
          </a:prstGeom>
        </p:spPr>
        <p:txBody>
          <a:bodyPr vert="horz" lIns="94192" tIns="47096" rIns="94192" bIns="47096" rtlCol="0"/>
          <a:lstStyle>
            <a:lvl1pPr algn="l">
              <a:defRPr sz="1200"/>
            </a:lvl1pPr>
          </a:lstStyle>
          <a:p>
            <a:endParaRPr lang="en-US" dirty="0"/>
          </a:p>
        </p:txBody>
      </p:sp>
      <p:sp>
        <p:nvSpPr>
          <p:cNvPr id="3" name="Date Placeholder 2"/>
          <p:cNvSpPr>
            <a:spLocks noGrp="1"/>
          </p:cNvSpPr>
          <p:nvPr>
            <p:ph type="dt" idx="1"/>
          </p:nvPr>
        </p:nvSpPr>
        <p:spPr>
          <a:xfrm>
            <a:off x="4021294" y="0"/>
            <a:ext cx="3076363" cy="470895"/>
          </a:xfrm>
          <a:prstGeom prst="rect">
            <a:avLst/>
          </a:prstGeom>
        </p:spPr>
        <p:txBody>
          <a:bodyPr vert="horz" lIns="94192" tIns="47096" rIns="94192" bIns="47096" rtlCol="0"/>
          <a:lstStyle>
            <a:lvl1pPr algn="r">
              <a:defRPr sz="1200"/>
            </a:lvl1pPr>
          </a:lstStyle>
          <a:p>
            <a:fld id="{05E16E63-7886-43BC-8DD4-4F14C3DD7360}" type="datetimeFigureOut">
              <a:rPr lang="en-US" smtClean="0"/>
              <a:t>9/19/2023</a:t>
            </a:fld>
            <a:endParaRPr lang="en-US" dirty="0"/>
          </a:p>
        </p:txBody>
      </p:sp>
      <p:sp>
        <p:nvSpPr>
          <p:cNvPr id="4" name="Slide Image Placeholder 3"/>
          <p:cNvSpPr>
            <a:spLocks noGrp="1" noRot="1" noChangeAspect="1"/>
          </p:cNvSpPr>
          <p:nvPr>
            <p:ph type="sldImg" idx="2"/>
          </p:nvPr>
        </p:nvSpPr>
        <p:spPr>
          <a:xfrm>
            <a:off x="735013" y="1173163"/>
            <a:ext cx="5629275" cy="3167062"/>
          </a:xfrm>
          <a:prstGeom prst="rect">
            <a:avLst/>
          </a:prstGeom>
          <a:noFill/>
          <a:ln w="12700">
            <a:solidFill>
              <a:prstClr val="black"/>
            </a:solidFill>
          </a:ln>
        </p:spPr>
        <p:txBody>
          <a:bodyPr vert="horz" lIns="94192" tIns="47096" rIns="94192" bIns="47096" rtlCol="0" anchor="ctr"/>
          <a:lstStyle/>
          <a:p>
            <a:endParaRPr lang="en-US" dirty="0"/>
          </a:p>
        </p:txBody>
      </p:sp>
      <p:sp>
        <p:nvSpPr>
          <p:cNvPr id="5" name="Notes Placeholder 4"/>
          <p:cNvSpPr>
            <a:spLocks noGrp="1"/>
          </p:cNvSpPr>
          <p:nvPr>
            <p:ph type="body" sz="quarter" idx="3"/>
          </p:nvPr>
        </p:nvSpPr>
        <p:spPr>
          <a:xfrm>
            <a:off x="709930" y="4516676"/>
            <a:ext cx="5679440" cy="3695462"/>
          </a:xfrm>
          <a:prstGeom prst="rect">
            <a:avLst/>
          </a:prstGeom>
        </p:spPr>
        <p:txBody>
          <a:bodyPr vert="horz" lIns="94192" tIns="47096" rIns="94192" bIns="470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7"/>
            <a:ext cx="3076363" cy="470894"/>
          </a:xfrm>
          <a:prstGeom prst="rect">
            <a:avLst/>
          </a:prstGeom>
        </p:spPr>
        <p:txBody>
          <a:bodyPr vert="horz" lIns="94192" tIns="47096" rIns="94192" bIns="4709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294" y="8914407"/>
            <a:ext cx="3076363" cy="470894"/>
          </a:xfrm>
          <a:prstGeom prst="rect">
            <a:avLst/>
          </a:prstGeom>
        </p:spPr>
        <p:txBody>
          <a:bodyPr vert="horz" lIns="94192" tIns="47096" rIns="94192" bIns="47096" rtlCol="0" anchor="b"/>
          <a:lstStyle>
            <a:lvl1pPr algn="r">
              <a:defRPr sz="1200"/>
            </a:lvl1pPr>
          </a:lstStyle>
          <a:p>
            <a:fld id="{798C5307-140F-447F-BCBA-BB92E3A2906B}" type="slidenum">
              <a:rPr lang="en-US" smtClean="0"/>
              <a:t>‹#›</a:t>
            </a:fld>
            <a:endParaRPr lang="en-US" dirty="0"/>
          </a:p>
        </p:txBody>
      </p:sp>
    </p:spTree>
    <p:extLst>
      <p:ext uri="{BB962C8B-B14F-4D97-AF65-F5344CB8AC3E}">
        <p14:creationId xmlns:p14="http://schemas.microsoft.com/office/powerpoint/2010/main" val="103315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1</a:t>
            </a:fld>
            <a:endParaRPr lang="en-US" dirty="0"/>
          </a:p>
        </p:txBody>
      </p:sp>
    </p:spTree>
    <p:extLst>
      <p:ext uri="{BB962C8B-B14F-4D97-AF65-F5344CB8AC3E}">
        <p14:creationId xmlns:p14="http://schemas.microsoft.com/office/powerpoint/2010/main" val="367087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freedom is at  the core of what God wants for us how do you answer the following questions.  SLIDE [for the online version of our service: Though I know we can’t interact and I wish we could, I want to give you a moment to think about these questions. PAUSE Some responses to the last question I’ve heard are: “the right to do as I please”, “doing whatever I want”, “the power to do that which is right for me”, “to escape from internal bondage and chains”, “not having anyone tell me what to do”, “being my own person”, “not having to take care of anyone else but my self”.  </a:t>
            </a:r>
          </a:p>
          <a:p>
            <a:endParaRPr lang="en-US" dirty="0"/>
          </a:p>
          <a:p>
            <a:r>
              <a:rPr lang="en-US" dirty="0"/>
              <a:t>Now I would like to give you another way to think about these questions:  I want to play a song by my favorite Country and Western singer Garth Brooks.  He recorded this song in 1991 in the aftermath of the Rod King beatings, a black man, by the Los Angeles police force.</a:t>
            </a:r>
          </a:p>
        </p:txBody>
      </p:sp>
      <p:sp>
        <p:nvSpPr>
          <p:cNvPr id="4" name="Slide Number Placeholder 3"/>
          <p:cNvSpPr>
            <a:spLocks noGrp="1"/>
          </p:cNvSpPr>
          <p:nvPr>
            <p:ph type="sldNum" sz="quarter" idx="5"/>
          </p:nvPr>
        </p:nvSpPr>
        <p:spPr/>
        <p:txBody>
          <a:bodyPr/>
          <a:lstStyle/>
          <a:p>
            <a:fld id="{798C5307-140F-447F-BCBA-BB92E3A2906B}" type="slidenum">
              <a:rPr lang="en-US" smtClean="0"/>
              <a:t>2</a:t>
            </a:fld>
            <a:endParaRPr lang="en-US" dirty="0"/>
          </a:p>
        </p:txBody>
      </p:sp>
    </p:spTree>
    <p:extLst>
      <p:ext uri="{BB962C8B-B14F-4D97-AF65-F5344CB8AC3E}">
        <p14:creationId xmlns:p14="http://schemas.microsoft.com/office/powerpoint/2010/main" val="1753993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3</a:t>
            </a:fld>
            <a:endParaRPr lang="en-US" dirty="0"/>
          </a:p>
        </p:txBody>
      </p:sp>
    </p:spTree>
    <p:extLst>
      <p:ext uri="{BB962C8B-B14F-4D97-AF65-F5344CB8AC3E}">
        <p14:creationId xmlns:p14="http://schemas.microsoft.com/office/powerpoint/2010/main" val="962071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C5307-140F-447F-BCBA-BB92E3A2906B}" type="slidenum">
              <a:rPr lang="en-US" smtClean="0"/>
              <a:t>4</a:t>
            </a:fld>
            <a:endParaRPr lang="en-US" dirty="0"/>
          </a:p>
        </p:txBody>
      </p:sp>
    </p:spTree>
    <p:extLst>
      <p:ext uri="{BB962C8B-B14F-4D97-AF65-F5344CB8AC3E}">
        <p14:creationId xmlns:p14="http://schemas.microsoft.com/office/powerpoint/2010/main" val="2679680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Indeed we have been set free.  But we all are still learning, striving, and practicing how to be completely free.in Christ.</a:t>
            </a:r>
          </a:p>
        </p:txBody>
      </p:sp>
      <p:sp>
        <p:nvSpPr>
          <p:cNvPr id="4" name="Slide Number Placeholder 3"/>
          <p:cNvSpPr>
            <a:spLocks noGrp="1"/>
          </p:cNvSpPr>
          <p:nvPr>
            <p:ph type="sldNum" sz="quarter" idx="5"/>
          </p:nvPr>
        </p:nvSpPr>
        <p:spPr/>
        <p:txBody>
          <a:bodyPr/>
          <a:lstStyle/>
          <a:p>
            <a:fld id="{798C5307-140F-447F-BCBA-BB92E3A2906B}" type="slidenum">
              <a:rPr lang="en-US" smtClean="0"/>
              <a:t>7</a:t>
            </a:fld>
            <a:endParaRPr lang="en-US" dirty="0"/>
          </a:p>
        </p:txBody>
      </p:sp>
    </p:spTree>
    <p:extLst>
      <p:ext uri="{BB962C8B-B14F-4D97-AF65-F5344CB8AC3E}">
        <p14:creationId xmlns:p14="http://schemas.microsoft.com/office/powerpoint/2010/main" val="88772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r>
              <a:rPr lang="en-US"/>
              <a:t>Click to edit Master subtitle style</a:t>
            </a:r>
            <a:endParaRPr lang="en-US" dirty="0"/>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dirty="0"/>
              <a:t>Click to add photo</a:t>
            </a:r>
          </a:p>
        </p:txBody>
      </p:sp>
    </p:spTree>
    <p:extLst>
      <p:ext uri="{BB962C8B-B14F-4D97-AF65-F5344CB8AC3E}">
        <p14:creationId xmlns:p14="http://schemas.microsoft.com/office/powerpoint/2010/main" val="370622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1249680" y="190500"/>
            <a:ext cx="10036292" cy="773776"/>
          </a:xfrm>
        </p:spPr>
        <p:txBody>
          <a:bodyPr anchor="ctr"/>
          <a:lstStyle>
            <a:lvl1pPr algn="r">
              <a:lnSpc>
                <a:spcPct val="100000"/>
              </a:lnSpc>
              <a:defRPr spc="-20" baseline="0">
                <a:solidFill>
                  <a:schemeClr val="bg1"/>
                </a:solidFill>
              </a:defRPr>
            </a:lvl1pPr>
          </a:lstStyle>
          <a:p>
            <a:r>
              <a:rPr lang="en-US" dirty="0"/>
              <a:t>Click to add title</a:t>
            </a:r>
          </a:p>
        </p:txBody>
      </p:sp>
      <p:sp>
        <p:nvSpPr>
          <p:cNvPr id="12" name="Text Placeholder 30">
            <a:extLst>
              <a:ext uri="{FF2B5EF4-FFF2-40B4-BE49-F238E27FC236}">
                <a16:creationId xmlns:a16="http://schemas.microsoft.com/office/drawing/2014/main" id="{7F0BA818-CA3B-46FD-9A79-7BDC1D9CA710}"/>
              </a:ext>
            </a:extLst>
          </p:cNvPr>
          <p:cNvSpPr>
            <a:spLocks noGrp="1"/>
          </p:cNvSpPr>
          <p:nvPr>
            <p:ph type="body" sz="quarter" idx="14" hasCustomPrompt="1"/>
          </p:nvPr>
        </p:nvSpPr>
        <p:spPr>
          <a:xfrm>
            <a:off x="1209243" y="1764139"/>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7" name="Text Placeholder 15">
            <a:extLst>
              <a:ext uri="{FF2B5EF4-FFF2-40B4-BE49-F238E27FC236}">
                <a16:creationId xmlns:a16="http://schemas.microsoft.com/office/drawing/2014/main" id="{4EAD007E-B9BB-4C9F-BDC8-127A77F0F96D}"/>
              </a:ext>
            </a:extLst>
          </p:cNvPr>
          <p:cNvSpPr>
            <a:spLocks noGrp="1"/>
          </p:cNvSpPr>
          <p:nvPr>
            <p:ph type="body" sz="quarter" idx="17" hasCustomPrompt="1"/>
          </p:nvPr>
        </p:nvSpPr>
        <p:spPr>
          <a:xfrm>
            <a:off x="1209243" y="2374900"/>
            <a:ext cx="4756714" cy="3365500"/>
          </a:xfrm>
        </p:spPr>
        <p:txBody>
          <a:bodyPr>
            <a:normAutofit/>
          </a:bodyPr>
          <a:lstStyle>
            <a:lvl1pPr>
              <a:defRPr sz="2000"/>
            </a:lvl1pPr>
          </a:lstStyle>
          <a:p>
            <a:pPr lvl="0"/>
            <a:r>
              <a:rPr lang="en-US" dirty="0"/>
              <a:t>Click to add text</a:t>
            </a:r>
          </a:p>
        </p:txBody>
      </p:sp>
      <p:sp>
        <p:nvSpPr>
          <p:cNvPr id="14" name="Text Placeholder 30">
            <a:extLst>
              <a:ext uri="{FF2B5EF4-FFF2-40B4-BE49-F238E27FC236}">
                <a16:creationId xmlns:a16="http://schemas.microsoft.com/office/drawing/2014/main" id="{9ECBA1DE-781A-4AA7-86CA-0EBE52A9B417}"/>
              </a:ext>
            </a:extLst>
          </p:cNvPr>
          <p:cNvSpPr>
            <a:spLocks noGrp="1"/>
          </p:cNvSpPr>
          <p:nvPr>
            <p:ph type="body" sz="quarter" idx="16" hasCustomPrompt="1"/>
          </p:nvPr>
        </p:nvSpPr>
        <p:spPr>
          <a:xfrm>
            <a:off x="6257467" y="1764031"/>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8" name="Text Placeholder 15">
            <a:extLst>
              <a:ext uri="{FF2B5EF4-FFF2-40B4-BE49-F238E27FC236}">
                <a16:creationId xmlns:a16="http://schemas.microsoft.com/office/drawing/2014/main" id="{53A9CA10-3BBC-41E7-A34E-C6CCFEC8205E}"/>
              </a:ext>
            </a:extLst>
          </p:cNvPr>
          <p:cNvSpPr>
            <a:spLocks noGrp="1"/>
          </p:cNvSpPr>
          <p:nvPr>
            <p:ph type="body" sz="quarter" idx="18" hasCustomPrompt="1"/>
          </p:nvPr>
        </p:nvSpPr>
        <p:spPr>
          <a:xfrm>
            <a:off x="6257467" y="2374900"/>
            <a:ext cx="4756714" cy="3365500"/>
          </a:xfrm>
        </p:spPr>
        <p:txBody>
          <a:bodyPr>
            <a:normAutofit/>
          </a:bodyPr>
          <a:lstStyle>
            <a:lvl1pPr>
              <a:defRPr sz="2000"/>
            </a:lvl1pPr>
          </a:lstStyle>
          <a:p>
            <a:pPr lvl="0"/>
            <a:r>
              <a:rPr lang="en-US" dirty="0"/>
              <a:t>Click to add text</a:t>
            </a:r>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936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E97352E-C52D-43BE-BCE2-2D71FE0353EF}"/>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7" name="Title 6">
            <a:extLst>
              <a:ext uri="{FF2B5EF4-FFF2-40B4-BE49-F238E27FC236}">
                <a16:creationId xmlns:a16="http://schemas.microsoft.com/office/drawing/2014/main" id="{92051A8D-592F-40C1-A65D-E1F17B07C94A}"/>
              </a:ext>
            </a:extLst>
          </p:cNvPr>
          <p:cNvSpPr>
            <a:spLocks noGrp="1"/>
          </p:cNvSpPr>
          <p:nvPr>
            <p:ph type="title" hasCustomPrompt="1"/>
          </p:nvPr>
        </p:nvSpPr>
        <p:spPr>
          <a:xfrm>
            <a:off x="1879600" y="183988"/>
            <a:ext cx="9406372" cy="803380"/>
          </a:xfrm>
        </p:spPr>
        <p:txBody>
          <a:bodyPr anchor="ctr"/>
          <a:lstStyle>
            <a:lvl1pPr algn="r">
              <a:lnSpc>
                <a:spcPct val="100000"/>
              </a:lnSpc>
              <a:defRPr spc="-20" baseline="0">
                <a:solidFill>
                  <a:schemeClr val="bg1"/>
                </a:solidFill>
              </a:defRPr>
            </a:lvl1pPr>
          </a:lstStyle>
          <a:p>
            <a:r>
              <a:rPr lang="en-US" dirty="0"/>
              <a:t>Click to add title</a:t>
            </a:r>
          </a:p>
        </p:txBody>
      </p:sp>
      <p:sp>
        <p:nvSpPr>
          <p:cNvPr id="8" name="Text Placeholder 30">
            <a:extLst>
              <a:ext uri="{FF2B5EF4-FFF2-40B4-BE49-F238E27FC236}">
                <a16:creationId xmlns:a16="http://schemas.microsoft.com/office/drawing/2014/main" id="{CF4C4703-C9D4-483C-8E41-17BB7193D010}"/>
              </a:ext>
            </a:extLst>
          </p:cNvPr>
          <p:cNvSpPr>
            <a:spLocks noGrp="1"/>
          </p:cNvSpPr>
          <p:nvPr>
            <p:ph type="body" sz="quarter" idx="14" hasCustomPrompt="1"/>
          </p:nvPr>
        </p:nvSpPr>
        <p:spPr>
          <a:xfrm>
            <a:off x="851300"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4" name="Text Placeholder 15">
            <a:extLst>
              <a:ext uri="{FF2B5EF4-FFF2-40B4-BE49-F238E27FC236}">
                <a16:creationId xmlns:a16="http://schemas.microsoft.com/office/drawing/2014/main" id="{7393281D-B77A-4BB8-A3E2-49E0F1259DA9}"/>
              </a:ext>
            </a:extLst>
          </p:cNvPr>
          <p:cNvSpPr>
            <a:spLocks noGrp="1"/>
          </p:cNvSpPr>
          <p:nvPr>
            <p:ph type="body" sz="quarter" idx="19" hasCustomPrompt="1"/>
          </p:nvPr>
        </p:nvSpPr>
        <p:spPr>
          <a:xfrm>
            <a:off x="851193" y="2374899"/>
            <a:ext cx="3327366" cy="3485573"/>
          </a:xfrm>
        </p:spPr>
        <p:txBody>
          <a:bodyPr>
            <a:normAutofit/>
          </a:bodyPr>
          <a:lstStyle>
            <a:lvl1pPr>
              <a:defRPr sz="2000"/>
            </a:lvl1pPr>
          </a:lstStyle>
          <a:p>
            <a:pPr lvl="0"/>
            <a:r>
              <a:rPr lang="en-US" dirty="0"/>
              <a:t>Click to add text</a:t>
            </a:r>
          </a:p>
        </p:txBody>
      </p:sp>
      <p:sp>
        <p:nvSpPr>
          <p:cNvPr id="12" name="Text Placeholder 30">
            <a:extLst>
              <a:ext uri="{FF2B5EF4-FFF2-40B4-BE49-F238E27FC236}">
                <a16:creationId xmlns:a16="http://schemas.microsoft.com/office/drawing/2014/main" id="{6B205DED-723B-48E3-AE9F-556696225CAA}"/>
              </a:ext>
            </a:extLst>
          </p:cNvPr>
          <p:cNvSpPr>
            <a:spLocks noGrp="1"/>
          </p:cNvSpPr>
          <p:nvPr>
            <p:ph type="body" sz="quarter" idx="18" hasCustomPrompt="1"/>
          </p:nvPr>
        </p:nvSpPr>
        <p:spPr>
          <a:xfrm>
            <a:off x="4432317"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5" name="Text Placeholder 15">
            <a:extLst>
              <a:ext uri="{FF2B5EF4-FFF2-40B4-BE49-F238E27FC236}">
                <a16:creationId xmlns:a16="http://schemas.microsoft.com/office/drawing/2014/main" id="{77D63D24-8466-44F3-898F-5CBC42C7681F}"/>
              </a:ext>
            </a:extLst>
          </p:cNvPr>
          <p:cNvSpPr>
            <a:spLocks noGrp="1"/>
          </p:cNvSpPr>
          <p:nvPr>
            <p:ph type="body" sz="quarter" idx="20" hasCustomPrompt="1"/>
          </p:nvPr>
        </p:nvSpPr>
        <p:spPr>
          <a:xfrm>
            <a:off x="4432317" y="2374899"/>
            <a:ext cx="3327366" cy="3485573"/>
          </a:xfrm>
        </p:spPr>
        <p:txBody>
          <a:bodyPr>
            <a:normAutofit/>
          </a:bodyPr>
          <a:lstStyle>
            <a:lvl1pPr>
              <a:defRPr sz="2000"/>
            </a:lvl1pPr>
          </a:lstStyle>
          <a:p>
            <a:pPr lvl="0"/>
            <a:r>
              <a:rPr lang="en-US" dirty="0"/>
              <a:t>Click to add text</a:t>
            </a:r>
          </a:p>
        </p:txBody>
      </p:sp>
      <p:sp>
        <p:nvSpPr>
          <p:cNvPr id="10" name="Text Placeholder 30">
            <a:extLst>
              <a:ext uri="{FF2B5EF4-FFF2-40B4-BE49-F238E27FC236}">
                <a16:creationId xmlns:a16="http://schemas.microsoft.com/office/drawing/2014/main" id="{F600D1D1-B6A8-4A4E-BC6A-897FE089CBEC}"/>
              </a:ext>
            </a:extLst>
          </p:cNvPr>
          <p:cNvSpPr>
            <a:spLocks noGrp="1"/>
          </p:cNvSpPr>
          <p:nvPr>
            <p:ph type="body" sz="quarter" idx="16" hasCustomPrompt="1"/>
          </p:nvPr>
        </p:nvSpPr>
        <p:spPr>
          <a:xfrm>
            <a:off x="8025393"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6" name="Text Placeholder 15">
            <a:extLst>
              <a:ext uri="{FF2B5EF4-FFF2-40B4-BE49-F238E27FC236}">
                <a16:creationId xmlns:a16="http://schemas.microsoft.com/office/drawing/2014/main" id="{A205F643-67E9-4E41-A65F-163C816090B9}"/>
              </a:ext>
            </a:extLst>
          </p:cNvPr>
          <p:cNvSpPr>
            <a:spLocks noGrp="1"/>
          </p:cNvSpPr>
          <p:nvPr>
            <p:ph type="body" sz="quarter" idx="21" hasCustomPrompt="1"/>
          </p:nvPr>
        </p:nvSpPr>
        <p:spPr>
          <a:xfrm>
            <a:off x="8025393" y="2374899"/>
            <a:ext cx="3327366" cy="3485573"/>
          </a:xfrm>
        </p:spPr>
        <p:txBody>
          <a:bodyPr>
            <a:normAutofit/>
          </a:bodyPr>
          <a:lstStyle>
            <a:lvl1pPr>
              <a:defRPr sz="2000"/>
            </a:lvl1pPr>
          </a:lstStyle>
          <a:p>
            <a:pPr lvl="0"/>
            <a:r>
              <a:rPr lang="en-US" dirty="0"/>
              <a:t>Click to add text</a:t>
            </a:r>
          </a:p>
        </p:txBody>
      </p:sp>
      <p:sp>
        <p:nvSpPr>
          <p:cNvPr id="2" name="Footer Placeholder 4">
            <a:extLst>
              <a:ext uri="{FF2B5EF4-FFF2-40B4-BE49-F238E27FC236}">
                <a16:creationId xmlns:a16="http://schemas.microsoft.com/office/drawing/2014/main" id="{B0EF04CC-F1B1-495C-BA2F-F28A5D9715A2}"/>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3" name="Date Placeholder 3">
            <a:extLst>
              <a:ext uri="{FF2B5EF4-FFF2-40B4-BE49-F238E27FC236}">
                <a16:creationId xmlns:a16="http://schemas.microsoft.com/office/drawing/2014/main" id="{657B66A6-EBC5-4A75-B938-7148B7A12627}"/>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4" name="Slide Number Placeholder 5">
            <a:extLst>
              <a:ext uri="{FF2B5EF4-FFF2-40B4-BE49-F238E27FC236}">
                <a16:creationId xmlns:a16="http://schemas.microsoft.com/office/drawing/2014/main" id="{D83DD707-C769-4868-9B2F-1BF7ABBCD207}"/>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09807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152F41C-45C5-4E09-A91A-8F4AE80B065E}"/>
              </a:ext>
              <a:ext uri="{C183D7F6-B498-43B3-948B-1728B52AA6E4}">
                <adec:decorative xmlns:adec="http://schemas.microsoft.com/office/drawing/2017/decorative" val="1"/>
              </a:ext>
            </a:extLst>
          </p:cNvPr>
          <p:cNvSpPr/>
          <p:nvPr userDrawn="1"/>
        </p:nvSpPr>
        <p:spPr>
          <a:xfrm>
            <a:off x="0" y="4533900"/>
            <a:ext cx="9144000" cy="2324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6">
            <a:extLst>
              <a:ext uri="{FF2B5EF4-FFF2-40B4-BE49-F238E27FC236}">
                <a16:creationId xmlns:a16="http://schemas.microsoft.com/office/drawing/2014/main" id="{DA9EBEF3-E8A8-4C5C-B6D9-B322242DC93A}"/>
              </a:ext>
            </a:extLst>
          </p:cNvPr>
          <p:cNvSpPr>
            <a:spLocks noGrp="1"/>
          </p:cNvSpPr>
          <p:nvPr>
            <p:ph type="ctrTitle"/>
          </p:nvPr>
        </p:nvSpPr>
        <p:spPr>
          <a:xfrm>
            <a:off x="877001" y="4947313"/>
            <a:ext cx="7700617" cy="1409037"/>
          </a:xfrm>
        </p:spPr>
        <p:txBody>
          <a:bodyPr anchor="ctr">
            <a:normAutofit/>
          </a:bodyPr>
          <a:lstStyle>
            <a:lvl1pPr>
              <a:defRPr>
                <a:solidFill>
                  <a:schemeClr val="bg1"/>
                </a:solidFill>
              </a:defRPr>
            </a:lvl1pPr>
          </a:lstStyle>
          <a:p>
            <a:r>
              <a:rPr lang="en-US" sz="5400"/>
              <a:t>Click to edit Master title style</a:t>
            </a:r>
            <a:endParaRPr lang="en-US" sz="5400" dirty="0"/>
          </a:p>
        </p:txBody>
      </p:sp>
      <p:sp>
        <p:nvSpPr>
          <p:cNvPr id="11" name="Subtitle 7">
            <a:extLst>
              <a:ext uri="{FF2B5EF4-FFF2-40B4-BE49-F238E27FC236}">
                <a16:creationId xmlns:a16="http://schemas.microsoft.com/office/drawing/2014/main" id="{6A90C83B-4674-4CF1-9CD4-78C3B7CDCCA8}"/>
              </a:ext>
            </a:extLst>
          </p:cNvPr>
          <p:cNvSpPr>
            <a:spLocks noGrp="1"/>
          </p:cNvSpPr>
          <p:nvPr>
            <p:ph type="subTitle" idx="1"/>
          </p:nvPr>
        </p:nvSpPr>
        <p:spPr>
          <a:xfrm>
            <a:off x="9446252" y="386989"/>
            <a:ext cx="2443495" cy="3758334"/>
          </a:xfrm>
        </p:spPr>
        <p:txBody>
          <a:bodyPr anchor="t">
            <a:normAutofit/>
          </a:bodyPr>
          <a:lstStyle>
            <a:lvl1pPr marL="0" indent="0">
              <a:lnSpc>
                <a:spcPct val="100000"/>
              </a:lnSpc>
              <a:spcBef>
                <a:spcPts val="0"/>
              </a:spcBef>
              <a:buNone/>
              <a:defRPr sz="2800" b="1">
                <a:solidFill>
                  <a:schemeClr val="accent1"/>
                </a:solidFill>
              </a:defRPr>
            </a:lvl1pPr>
          </a:lstStyle>
          <a:p>
            <a:r>
              <a:rPr lang="en-US">
                <a:solidFill>
                  <a:schemeClr val="accent1"/>
                </a:solidFill>
              </a:rPr>
              <a:t>Click to edit Master subtitle style</a:t>
            </a:r>
            <a:endParaRPr lang="en-US" dirty="0">
              <a:solidFill>
                <a:schemeClr val="accent1"/>
              </a:solidFill>
            </a:endParaRPr>
          </a:p>
        </p:txBody>
      </p:sp>
      <p:sp>
        <p:nvSpPr>
          <p:cNvPr id="19" name="Picture Placeholder 17">
            <a:extLst>
              <a:ext uri="{FF2B5EF4-FFF2-40B4-BE49-F238E27FC236}">
                <a16:creationId xmlns:a16="http://schemas.microsoft.com/office/drawing/2014/main" id="{1894E094-44B9-4024-A43A-438DEB225DB2}"/>
              </a:ext>
            </a:extLst>
          </p:cNvPr>
          <p:cNvSpPr>
            <a:spLocks noGrp="1"/>
          </p:cNvSpPr>
          <p:nvPr>
            <p:ph type="pic" sz="quarter" idx="13" hasCustomPrompt="1"/>
          </p:nvPr>
        </p:nvSpPr>
        <p:spPr>
          <a:xfrm>
            <a:off x="0" y="0"/>
            <a:ext cx="9144000" cy="4532313"/>
          </a:xfrm>
        </p:spPr>
        <p:txBody>
          <a:bodyPr/>
          <a:lstStyle>
            <a:lvl1pPr marL="0" indent="0" algn="ctr">
              <a:buNone/>
              <a:defRPr/>
            </a:lvl1pPr>
          </a:lstStyle>
          <a:p>
            <a:r>
              <a:rPr lang="en-US" dirty="0"/>
              <a:t>Click to add photo</a:t>
            </a:r>
          </a:p>
        </p:txBody>
      </p:sp>
      <p:sp>
        <p:nvSpPr>
          <p:cNvPr id="13" name="Footer Placeholder 4">
            <a:extLst>
              <a:ext uri="{FF2B5EF4-FFF2-40B4-BE49-F238E27FC236}">
                <a16:creationId xmlns:a16="http://schemas.microsoft.com/office/drawing/2014/main" id="{9BCFB5F5-AD25-4F9C-8AE7-E0E891F1AFF9}"/>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t>Presentation title</a:t>
            </a:r>
          </a:p>
        </p:txBody>
      </p:sp>
      <p:sp>
        <p:nvSpPr>
          <p:cNvPr id="23" name="Picture Placeholder 20">
            <a:extLst>
              <a:ext uri="{FF2B5EF4-FFF2-40B4-BE49-F238E27FC236}">
                <a16:creationId xmlns:a16="http://schemas.microsoft.com/office/drawing/2014/main" id="{919568B3-FE67-4E6E-BA92-FEF29CBFE1B4}"/>
              </a:ext>
            </a:extLst>
          </p:cNvPr>
          <p:cNvSpPr>
            <a:spLocks noGrp="1"/>
          </p:cNvSpPr>
          <p:nvPr>
            <p:ph type="pic" sz="quarter" idx="14" hasCustomPrompt="1"/>
          </p:nvPr>
        </p:nvSpPr>
        <p:spPr>
          <a:xfrm>
            <a:off x="9144000" y="4532313"/>
            <a:ext cx="3048000" cy="2325687"/>
          </a:xfrm>
        </p:spPr>
        <p:txBody>
          <a:bodyPr/>
          <a:lstStyle>
            <a:lvl1pPr marL="0" indent="0" algn="ctr">
              <a:buNone/>
              <a:defRPr/>
            </a:lvl1pPr>
          </a:lstStyle>
          <a:p>
            <a:r>
              <a:rPr lang="en-US" dirty="0"/>
              <a:t>Click to add photo</a:t>
            </a:r>
          </a:p>
        </p:txBody>
      </p:sp>
      <p:sp>
        <p:nvSpPr>
          <p:cNvPr id="15" name="Date Placeholder 3">
            <a:extLst>
              <a:ext uri="{FF2B5EF4-FFF2-40B4-BE49-F238E27FC236}">
                <a16:creationId xmlns:a16="http://schemas.microsoft.com/office/drawing/2014/main" id="{D87D4A75-1737-4D5B-A386-9FE32DFB5E51}"/>
              </a:ext>
            </a:extLst>
          </p:cNvPr>
          <p:cNvSpPr>
            <a:spLocks noGrp="1"/>
          </p:cNvSpPr>
          <p:nvPr>
            <p:ph type="dt" sz="half" idx="10"/>
          </p:nvPr>
        </p:nvSpPr>
        <p:spPr>
          <a:xfrm>
            <a:off x="7013448" y="6355080"/>
            <a:ext cx="4352544"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dirty="0"/>
              <a:t>20XX</a:t>
            </a:r>
          </a:p>
        </p:txBody>
      </p:sp>
      <p:sp>
        <p:nvSpPr>
          <p:cNvPr id="16" name="Slide Number Placeholder 5">
            <a:extLst>
              <a:ext uri="{FF2B5EF4-FFF2-40B4-BE49-F238E27FC236}">
                <a16:creationId xmlns:a16="http://schemas.microsoft.com/office/drawing/2014/main" id="{EB52AA41-FD0C-42C6-BD04-9E5B55A48989}"/>
              </a:ext>
            </a:extLst>
          </p:cNvPr>
          <p:cNvSpPr>
            <a:spLocks noGrp="1"/>
          </p:cNvSpPr>
          <p:nvPr>
            <p:ph type="sldNum" sz="quarter" idx="12"/>
          </p:nvPr>
        </p:nvSpPr>
        <p:spPr>
          <a:xfrm>
            <a:off x="11365992" y="6356350"/>
            <a:ext cx="630936" cy="365125"/>
          </a:xfrm>
        </p:spPr>
        <p:txBody>
          <a:bodyPr/>
          <a:lstStyle>
            <a:lvl1pPr>
              <a:defRPr>
                <a:solidFill>
                  <a:schemeClr val="bg1"/>
                </a:solidFill>
                <a:effectLst>
                  <a:outerShdw blurRad="38100" dist="38100" dir="2700000" algn="tl">
                    <a:srgbClr val="000000">
                      <a:alpha val="43137"/>
                    </a:srgbClr>
                  </a:outerShdw>
                </a:effectLst>
              </a:defRPr>
            </a:lvl1pPr>
          </a:lstStyle>
          <a:p>
            <a:fld id="{244D815C-8BF3-4ECF-A945-A2A7C2983AF9}" type="slidenum">
              <a:rPr lang="en-US" smtClean="0"/>
              <a:pPr/>
              <a:t>‹#›</a:t>
            </a:fld>
            <a:endParaRPr lang="en-US" dirty="0"/>
          </a:p>
        </p:txBody>
      </p:sp>
    </p:spTree>
    <p:extLst>
      <p:ext uri="{BB962C8B-B14F-4D97-AF65-F5344CB8AC3E}">
        <p14:creationId xmlns:p14="http://schemas.microsoft.com/office/powerpoint/2010/main" val="2134676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4716EF3-1422-48C0-BC49-14FAC3550FC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8" name="Rectangle 7">
            <a:extLst>
              <a:ext uri="{FF2B5EF4-FFF2-40B4-BE49-F238E27FC236}">
                <a16:creationId xmlns:a16="http://schemas.microsoft.com/office/drawing/2014/main" id="{7F2AAFDE-CB45-46CA-8961-8133FCA5F385}"/>
              </a:ext>
              <a:ext uri="{C183D7F6-B498-43B3-948B-1728B52AA6E4}">
                <adec:decorative xmlns:adec="http://schemas.microsoft.com/office/drawing/2017/decorative" val="1"/>
              </a:ext>
            </a:extLst>
          </p:cNvPr>
          <p:cNvSpPr/>
          <p:nvPr userDrawn="1"/>
        </p:nvSpPr>
        <p:spPr>
          <a:xfrm>
            <a:off x="0" y="0"/>
            <a:ext cx="40767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a16="http://schemas.microsoft.com/office/drawing/2014/main" id="{B209C30D-AB58-482B-B553-F71367094EB9}"/>
              </a:ext>
            </a:extLst>
          </p:cNvPr>
          <p:cNvSpPr>
            <a:spLocks noGrp="1"/>
          </p:cNvSpPr>
          <p:nvPr>
            <p:ph type="title"/>
          </p:nvPr>
        </p:nvSpPr>
        <p:spPr>
          <a:xfrm>
            <a:off x="532264" y="776941"/>
            <a:ext cx="3209008" cy="5166659"/>
          </a:xfrm>
        </p:spPr>
        <p:txBody>
          <a:bodyPr anchor="b"/>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3" name="Footer Placeholder 4">
            <a:extLst>
              <a:ext uri="{FF2B5EF4-FFF2-40B4-BE49-F238E27FC236}">
                <a16:creationId xmlns:a16="http://schemas.microsoft.com/office/drawing/2014/main" id="{D946F5EF-2C45-4A87-A1DD-BD2A6FB91BC5}"/>
              </a:ext>
            </a:extLst>
          </p:cNvPr>
          <p:cNvSpPr>
            <a:spLocks noGrp="1"/>
          </p:cNvSpPr>
          <p:nvPr>
            <p:ph type="ftr" sz="quarter" idx="11"/>
          </p:nvPr>
        </p:nvSpPr>
        <p:spPr>
          <a:xfrm>
            <a:off x="199277" y="6356350"/>
            <a:ext cx="3749040" cy="365125"/>
          </a:xfrm>
        </p:spPr>
        <p:txBody>
          <a:bodyPr/>
          <a:lstStyle>
            <a:lvl1pPr>
              <a:defRPr>
                <a:solidFill>
                  <a:schemeClr val="bg1"/>
                </a:solidFill>
              </a:defRPr>
            </a:lvl1pPr>
          </a:lstStyle>
          <a:p>
            <a:r>
              <a:rPr lang="en-US" dirty="0"/>
              <a:t>Presentation title</a:t>
            </a: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4076700" y="0"/>
            <a:ext cx="4038600" cy="3429000"/>
          </a:xfrm>
        </p:spPr>
        <p:txBody>
          <a:bodyPr/>
          <a:lstStyle>
            <a:lvl1pPr marL="0" indent="0" algn="ctr">
              <a:buNone/>
              <a:defRPr/>
            </a:lvl1pPr>
          </a:lstStyle>
          <a:p>
            <a:r>
              <a:rPr lang="en-US" dirty="0"/>
              <a:t>Click to add photo</a:t>
            </a:r>
          </a:p>
        </p:txBody>
      </p:sp>
      <p:sp>
        <p:nvSpPr>
          <p:cNvPr id="20" name="Picture Placeholder 16">
            <a:extLst>
              <a:ext uri="{FF2B5EF4-FFF2-40B4-BE49-F238E27FC236}">
                <a16:creationId xmlns:a16="http://schemas.microsoft.com/office/drawing/2014/main" id="{7B51DFB6-C977-4551-BE38-57688D7FF0B7}"/>
              </a:ext>
            </a:extLst>
          </p:cNvPr>
          <p:cNvSpPr>
            <a:spLocks noGrp="1"/>
          </p:cNvSpPr>
          <p:nvPr>
            <p:ph type="pic" sz="quarter" idx="14" hasCustomPrompt="1"/>
          </p:nvPr>
        </p:nvSpPr>
        <p:spPr>
          <a:xfrm>
            <a:off x="8115300" y="0"/>
            <a:ext cx="4076701" cy="3429000"/>
          </a:xfrm>
        </p:spPr>
        <p:txBody>
          <a:bodyPr/>
          <a:lstStyle>
            <a:lvl1pPr marL="0" indent="0" algn="ctr">
              <a:buNone/>
              <a:defRPr/>
            </a:lvl1pPr>
          </a:lstStyle>
          <a:p>
            <a:r>
              <a:rPr lang="en-US" dirty="0"/>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4864100" y="3841750"/>
            <a:ext cx="6599238" cy="2296083"/>
          </a:xfrm>
        </p:spPr>
        <p:txBody>
          <a:bodyPr>
            <a:normAutofit/>
          </a:bodyPr>
          <a:lstStyle>
            <a:lvl1pPr marL="342900" indent="-342900">
              <a:buFont typeface="Arial" panose="020B0604020202020204" pitchFamily="34" charset="0"/>
              <a:buChar char="•"/>
              <a:defRPr sz="2000"/>
            </a:lvl1pPr>
          </a:lstStyle>
          <a:p>
            <a:pPr lvl="0"/>
            <a:r>
              <a:rPr lang="en-US" dirty="0"/>
              <a:t>Click to add text</a:t>
            </a:r>
          </a:p>
        </p:txBody>
      </p:sp>
      <p:sp>
        <p:nvSpPr>
          <p:cNvPr id="14" name="Date Placeholder 3">
            <a:extLst>
              <a:ext uri="{FF2B5EF4-FFF2-40B4-BE49-F238E27FC236}">
                <a16:creationId xmlns:a16="http://schemas.microsoft.com/office/drawing/2014/main" id="{9188F17E-DD3B-4CCC-957F-5A6914488466}"/>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64367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3698AF-A86A-4D69-8272-76C9C1914A3B}"/>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F9E2DC86-4009-449C-8F4E-779A8C762B26}"/>
              </a:ext>
            </a:extLst>
          </p:cNvPr>
          <p:cNvSpPr>
            <a:spLocks noGrp="1"/>
          </p:cNvSpPr>
          <p:nvPr>
            <p:ph type="title"/>
          </p:nvPr>
        </p:nvSpPr>
        <p:spPr>
          <a:xfrm>
            <a:off x="649045" y="365124"/>
            <a:ext cx="9523655" cy="1501327"/>
          </a:xfrm>
        </p:spPr>
        <p:txBody>
          <a:bodyPr/>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2" name="Picture Placeholder 10">
            <a:extLst>
              <a:ext uri="{FF2B5EF4-FFF2-40B4-BE49-F238E27FC236}">
                <a16:creationId xmlns:a16="http://schemas.microsoft.com/office/drawing/2014/main" id="{671630E1-6506-4E93-BB6A-0604E0D04932}"/>
              </a:ext>
            </a:extLst>
          </p:cNvPr>
          <p:cNvSpPr>
            <a:spLocks noGrp="1"/>
          </p:cNvSpPr>
          <p:nvPr>
            <p:ph type="pic" sz="quarter" idx="13" hasCustomPrompt="1"/>
          </p:nvPr>
        </p:nvSpPr>
        <p:spPr>
          <a:xfrm>
            <a:off x="0" y="2286000"/>
            <a:ext cx="5067300" cy="4572000"/>
          </a:xfrm>
        </p:spPr>
        <p:txBody>
          <a:bodyPr/>
          <a:lstStyle>
            <a:lvl1pPr marL="0" indent="0" algn="ctr">
              <a:buNone/>
              <a:defRPr/>
            </a:lvl1pPr>
          </a:lstStyle>
          <a:p>
            <a:r>
              <a:rPr lang="en-US" dirty="0"/>
              <a:t>Click to add photo</a:t>
            </a:r>
          </a:p>
        </p:txBody>
      </p:sp>
      <p:sp>
        <p:nvSpPr>
          <p:cNvPr id="7" name="Footer Placeholder 4">
            <a:extLst>
              <a:ext uri="{FF2B5EF4-FFF2-40B4-BE49-F238E27FC236}">
                <a16:creationId xmlns:a16="http://schemas.microsoft.com/office/drawing/2014/main" id="{51BAB65B-02AF-4992-85D0-8E98AB1BD96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effectLst>
                  <a:outerShdw blurRad="38100" dist="38100" dir="2700000" algn="tl">
                    <a:srgbClr val="000000">
                      <a:alpha val="43137"/>
                    </a:srgbClr>
                  </a:outerShdw>
                </a:effectLst>
              </a:rPr>
              <a:t>Presentation title</a:t>
            </a:r>
          </a:p>
        </p:txBody>
      </p:sp>
      <p:sp>
        <p:nvSpPr>
          <p:cNvPr id="6" name="Content Placeholder 2">
            <a:extLst>
              <a:ext uri="{FF2B5EF4-FFF2-40B4-BE49-F238E27FC236}">
                <a16:creationId xmlns:a16="http://schemas.microsoft.com/office/drawing/2014/main" id="{CFE115BC-4A4C-4385-82D5-106D1FAC359A}"/>
              </a:ext>
            </a:extLst>
          </p:cNvPr>
          <p:cNvSpPr>
            <a:spLocks noGrp="1"/>
          </p:cNvSpPr>
          <p:nvPr>
            <p:ph idx="1"/>
          </p:nvPr>
        </p:nvSpPr>
        <p:spPr>
          <a:xfrm>
            <a:off x="5819887" y="2899186"/>
            <a:ext cx="5610113" cy="3284359"/>
          </a:xfrm>
        </p:spPr>
        <p:txBody>
          <a:bodyPr>
            <a:normAutofit/>
          </a:bodyPr>
          <a:lstStyle>
            <a:lvl1pPr marL="0" indent="0">
              <a:buNone/>
              <a:defRPr/>
            </a:lvl1pPr>
          </a:lstStyle>
          <a:p>
            <a:pPr lvl="0"/>
            <a:r>
              <a:rPr lang="en-US"/>
              <a:t>Click to edit Master text styles</a:t>
            </a:r>
          </a:p>
        </p:txBody>
      </p:sp>
      <p:sp>
        <p:nvSpPr>
          <p:cNvPr id="8" name="Date Placeholder 3">
            <a:extLst>
              <a:ext uri="{FF2B5EF4-FFF2-40B4-BE49-F238E27FC236}">
                <a16:creationId xmlns:a16="http://schemas.microsoft.com/office/drawing/2014/main" id="{5CD3EB2B-80EF-4DC6-B2B6-F4B568443970}"/>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9" name="Slide Number Placeholder 5">
            <a:extLst>
              <a:ext uri="{FF2B5EF4-FFF2-40B4-BE49-F238E27FC236}">
                <a16:creationId xmlns:a16="http://schemas.microsoft.com/office/drawing/2014/main" id="{3DC3E33A-8A0A-4767-A4D9-CD8956379305}"/>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9993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6EB31F-C5DF-49FF-8DEA-86AC0C1860A0}"/>
              </a:ext>
              <a:ext uri="{C183D7F6-B498-43B3-948B-1728B52AA6E4}">
                <adec:decorative xmlns:adec="http://schemas.microsoft.com/office/drawing/2017/decorative" val="1"/>
              </a:ext>
            </a:extLst>
          </p:cNvPr>
          <p:cNvSpPr/>
          <p:nvPr userDrawn="1"/>
        </p:nvSpPr>
        <p:spPr>
          <a:xfrm>
            <a:off x="1" y="0"/>
            <a:ext cx="7086599" cy="4533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ACFE912F-46EC-49B0-9C9A-DE9CBDF9FBBF}"/>
              </a:ext>
            </a:extLst>
          </p:cNvPr>
          <p:cNvSpPr>
            <a:spLocks noGrp="1"/>
          </p:cNvSpPr>
          <p:nvPr>
            <p:ph type="ctrTitle"/>
          </p:nvPr>
        </p:nvSpPr>
        <p:spPr>
          <a:xfrm>
            <a:off x="649045" y="753035"/>
            <a:ext cx="5945393" cy="2366683"/>
          </a:xfrm>
        </p:spPr>
        <p:txBody>
          <a:bodyPr>
            <a:normAutofit/>
          </a:bodyPr>
          <a:lstStyle>
            <a:lvl1pPr>
              <a:defRPr spc="-20" baseline="0">
                <a:solidFill>
                  <a:schemeClr val="bg1"/>
                </a:solidFill>
              </a:defRPr>
            </a:lvl1pPr>
          </a:lstStyle>
          <a:p>
            <a:r>
              <a:rPr lang="en-US" sz="6000"/>
              <a:t>Click to edit Master title style</a:t>
            </a:r>
            <a:endParaRPr lang="en-US" sz="6000" dirty="0"/>
          </a:p>
        </p:txBody>
      </p:sp>
      <p:sp>
        <p:nvSpPr>
          <p:cNvPr id="5" name="Subtitle 2">
            <a:extLst>
              <a:ext uri="{FF2B5EF4-FFF2-40B4-BE49-F238E27FC236}">
                <a16:creationId xmlns:a16="http://schemas.microsoft.com/office/drawing/2014/main" id="{9BF32D81-1E24-45B8-A09D-EEAD404D8F31}"/>
              </a:ext>
            </a:extLst>
          </p:cNvPr>
          <p:cNvSpPr>
            <a:spLocks noGrp="1"/>
          </p:cNvSpPr>
          <p:nvPr>
            <p:ph type="subTitle" idx="1"/>
          </p:nvPr>
        </p:nvSpPr>
        <p:spPr>
          <a:xfrm>
            <a:off x="649045" y="3075868"/>
            <a:ext cx="5945393" cy="1108335"/>
          </a:xfrm>
        </p:spPr>
        <p:txBody>
          <a:bodyPr>
            <a:normAutofit/>
          </a:bodyPr>
          <a:lstStyle>
            <a:lvl1pPr marL="0" indent="0">
              <a:buNone/>
              <a:defRPr sz="2400">
                <a:solidFill>
                  <a:schemeClr val="bg1"/>
                </a:solidFill>
              </a:defRPr>
            </a:lvl1pPr>
          </a:lstStyle>
          <a:p>
            <a:r>
              <a:rPr lang="en-US"/>
              <a:t>Click to edit Master subtitle style</a:t>
            </a:r>
            <a:endParaRPr lang="en-US" dirty="0"/>
          </a:p>
        </p:txBody>
      </p:sp>
      <p:sp>
        <p:nvSpPr>
          <p:cNvPr id="16" name="Picture Placeholder 15">
            <a:extLst>
              <a:ext uri="{FF2B5EF4-FFF2-40B4-BE49-F238E27FC236}">
                <a16:creationId xmlns:a16="http://schemas.microsoft.com/office/drawing/2014/main" id="{9F9C7900-0694-4FDF-B29C-24016C0B9C60}"/>
              </a:ext>
            </a:extLst>
          </p:cNvPr>
          <p:cNvSpPr>
            <a:spLocks noGrp="1"/>
          </p:cNvSpPr>
          <p:nvPr>
            <p:ph type="pic" sz="quarter" idx="14" hasCustomPrompt="1"/>
          </p:nvPr>
        </p:nvSpPr>
        <p:spPr>
          <a:xfrm>
            <a:off x="0" y="4533900"/>
            <a:ext cx="7086598" cy="2324100"/>
          </a:xfrm>
        </p:spPr>
        <p:txBody>
          <a:bodyPr/>
          <a:lstStyle>
            <a:lvl1pPr marL="0" indent="0" algn="l">
              <a:buNone/>
              <a:defRPr/>
            </a:lvl1pPr>
          </a:lstStyle>
          <a:p>
            <a:r>
              <a:rPr lang="en-US" dirty="0"/>
              <a:t>Click to add photo</a:t>
            </a:r>
          </a:p>
        </p:txBody>
      </p:sp>
      <p:sp>
        <p:nvSpPr>
          <p:cNvPr id="8" name="Footer Placeholder 4">
            <a:extLst>
              <a:ext uri="{FF2B5EF4-FFF2-40B4-BE49-F238E27FC236}">
                <a16:creationId xmlns:a16="http://schemas.microsoft.com/office/drawing/2014/main" id="{52F1BABA-5C8C-4693-BD5A-974A171125F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14" name="Picture Placeholder 12">
            <a:extLst>
              <a:ext uri="{FF2B5EF4-FFF2-40B4-BE49-F238E27FC236}">
                <a16:creationId xmlns:a16="http://schemas.microsoft.com/office/drawing/2014/main" id="{D71BA6F2-2182-4910-8DA6-71E5AB274588}"/>
              </a:ext>
            </a:extLst>
          </p:cNvPr>
          <p:cNvSpPr>
            <a:spLocks noGrp="1"/>
          </p:cNvSpPr>
          <p:nvPr>
            <p:ph type="pic" sz="quarter" idx="13" hasCustomPrompt="1"/>
          </p:nvPr>
        </p:nvSpPr>
        <p:spPr>
          <a:xfrm>
            <a:off x="7086600" y="0"/>
            <a:ext cx="5105400" cy="4533900"/>
          </a:xfrm>
        </p:spPr>
        <p:txBody>
          <a:bodyPr/>
          <a:lstStyle>
            <a:lvl1pPr marL="0" indent="0" algn="ctr">
              <a:buNone/>
              <a:defRPr/>
            </a:lvl1pPr>
          </a:lstStyle>
          <a:p>
            <a:r>
              <a:rPr lang="en-US" dirty="0"/>
              <a:t>Click to add photo</a:t>
            </a:r>
          </a:p>
        </p:txBody>
      </p:sp>
      <p:sp>
        <p:nvSpPr>
          <p:cNvPr id="17" name="Picture Placeholder 15">
            <a:extLst>
              <a:ext uri="{FF2B5EF4-FFF2-40B4-BE49-F238E27FC236}">
                <a16:creationId xmlns:a16="http://schemas.microsoft.com/office/drawing/2014/main" id="{83DCD7D2-7B94-48E9-9DCA-E72E1BCE4375}"/>
              </a:ext>
            </a:extLst>
          </p:cNvPr>
          <p:cNvSpPr>
            <a:spLocks noGrp="1"/>
          </p:cNvSpPr>
          <p:nvPr>
            <p:ph type="pic" sz="quarter" idx="15" hasCustomPrompt="1"/>
          </p:nvPr>
        </p:nvSpPr>
        <p:spPr>
          <a:xfrm>
            <a:off x="7086598" y="4533900"/>
            <a:ext cx="5105402" cy="2324100"/>
          </a:xfrm>
        </p:spPr>
        <p:txBody>
          <a:bodyPr/>
          <a:lstStyle>
            <a:lvl1pPr marL="0" indent="0">
              <a:buNone/>
              <a:defRPr/>
            </a:lvl1pPr>
          </a:lstStyle>
          <a:p>
            <a:r>
              <a:rPr lang="en-US" dirty="0"/>
              <a:t>Click to add photo</a:t>
            </a:r>
          </a:p>
        </p:txBody>
      </p:sp>
      <p:sp>
        <p:nvSpPr>
          <p:cNvPr id="10" name="Date Placeholder 3">
            <a:extLst>
              <a:ext uri="{FF2B5EF4-FFF2-40B4-BE49-F238E27FC236}">
                <a16:creationId xmlns:a16="http://schemas.microsoft.com/office/drawing/2014/main" id="{94253B29-520A-4014-A821-4F52F57CBC62}"/>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11" name="Slide Number Placeholder 5">
            <a:extLst>
              <a:ext uri="{FF2B5EF4-FFF2-40B4-BE49-F238E27FC236}">
                <a16:creationId xmlns:a16="http://schemas.microsoft.com/office/drawing/2014/main" id="{46B60DEE-1456-46C0-A3E5-4CAF3E128D5B}"/>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2722F022-211C-4882-844C-086FEA6806AA}"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840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F4DD58-525D-4728-A769-9F38711D57DA}"/>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C1F862FE-7A72-432B-9888-FB389D35BDF2}"/>
              </a:ext>
            </a:extLst>
          </p:cNvPr>
          <p:cNvSpPr>
            <a:spLocks noGrp="1"/>
          </p:cNvSpPr>
          <p:nvPr>
            <p:ph type="title" hasCustomPrompt="1"/>
          </p:nvPr>
        </p:nvSpPr>
        <p:spPr>
          <a:xfrm>
            <a:off x="331788" y="875030"/>
            <a:ext cx="2384425" cy="5068570"/>
          </a:xfrm>
        </p:spPr>
        <p:txBody>
          <a:bodyPr/>
          <a:lstStyle>
            <a:lvl1pPr>
              <a:lnSpc>
                <a:spcPct val="100000"/>
              </a:lnSpc>
              <a:defRPr spc="-20" baseline="0">
                <a:solidFill>
                  <a:schemeClr val="bg1"/>
                </a:solidFill>
              </a:defRPr>
            </a:lvl1pPr>
          </a:lstStyle>
          <a:p>
            <a:r>
              <a:rPr lang="en-US" dirty="0"/>
              <a:t>Click  to add text</a:t>
            </a:r>
          </a:p>
        </p:txBody>
      </p:sp>
      <p:sp>
        <p:nvSpPr>
          <p:cNvPr id="13" name="Footer Placeholder 4">
            <a:extLst>
              <a:ext uri="{FF2B5EF4-FFF2-40B4-BE49-F238E27FC236}">
                <a16:creationId xmlns:a16="http://schemas.microsoft.com/office/drawing/2014/main" id="{A256B58A-EC2F-48AB-BF2D-AB678AF0C027}"/>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99D33DA1-34CB-434E-99AF-EA31D28A1941}"/>
              </a:ext>
            </a:extLst>
          </p:cNvPr>
          <p:cNvSpPr>
            <a:spLocks noGrp="1"/>
          </p:cNvSpPr>
          <p:nvPr>
            <p:ph sz="quarter" idx="14" hasCustomPrompt="1"/>
          </p:nvPr>
        </p:nvSpPr>
        <p:spPr>
          <a:xfrm>
            <a:off x="3302000" y="876300"/>
            <a:ext cx="8607425" cy="4749800"/>
          </a:xfrm>
        </p:spPr>
        <p:txBody>
          <a:bodyPr/>
          <a:lstStyle>
            <a:lvl1pPr>
              <a:defRPr/>
            </a:lvl1pPr>
          </a:lstStyle>
          <a:p>
            <a:pPr lvl="0"/>
            <a:r>
              <a:rPr lang="en-US" dirty="0"/>
              <a:t>Click to add content</a:t>
            </a:r>
          </a:p>
        </p:txBody>
      </p:sp>
      <p:sp>
        <p:nvSpPr>
          <p:cNvPr id="14" name="Date Placeholder 3">
            <a:extLst>
              <a:ext uri="{FF2B5EF4-FFF2-40B4-BE49-F238E27FC236}">
                <a16:creationId xmlns:a16="http://schemas.microsoft.com/office/drawing/2014/main" id="{DB48D9BB-04DF-4542-8DF6-C4C78753805D}"/>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F22742E1-6009-4FFB-A391-37B987F53002}"/>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58921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83FEABB-56CC-491D-830B-02C0466DABB6}"/>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34F3EF5A-453C-4D68-BA86-2FB1DE61C17C}"/>
              </a:ext>
            </a:extLst>
          </p:cNvPr>
          <p:cNvSpPr>
            <a:spLocks noGrp="1"/>
          </p:cNvSpPr>
          <p:nvPr>
            <p:ph type="title" hasCustomPrompt="1"/>
          </p:nvPr>
        </p:nvSpPr>
        <p:spPr>
          <a:xfrm>
            <a:off x="331787" y="996950"/>
            <a:ext cx="2384425" cy="4946650"/>
          </a:xfrm>
        </p:spPr>
        <p:txBody>
          <a:bodyPr/>
          <a:lstStyle>
            <a:lvl1pPr>
              <a:lnSpc>
                <a:spcPct val="100000"/>
              </a:lnSpc>
              <a:defRPr spc="-20" baseline="0">
                <a:solidFill>
                  <a:schemeClr val="bg1"/>
                </a:solidFill>
              </a:defRPr>
            </a:lvl1pPr>
          </a:lstStyle>
          <a:p>
            <a:r>
              <a:rPr lang="en-US" dirty="0"/>
              <a:t>Click  to add text</a:t>
            </a:r>
          </a:p>
        </p:txBody>
      </p:sp>
      <p:sp>
        <p:nvSpPr>
          <p:cNvPr id="9" name="Footer Placeholder 4">
            <a:extLst>
              <a:ext uri="{FF2B5EF4-FFF2-40B4-BE49-F238E27FC236}">
                <a16:creationId xmlns:a16="http://schemas.microsoft.com/office/drawing/2014/main" id="{59321BA0-41E1-404D-9063-DF281D1865F3}"/>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3671CEA4-8F84-4893-8A45-28DB0AE2068C}"/>
              </a:ext>
            </a:extLst>
          </p:cNvPr>
          <p:cNvSpPr>
            <a:spLocks noGrp="1"/>
          </p:cNvSpPr>
          <p:nvPr>
            <p:ph sz="quarter" idx="14" hasCustomPrompt="1"/>
          </p:nvPr>
        </p:nvSpPr>
        <p:spPr>
          <a:xfrm>
            <a:off x="3422650" y="996950"/>
            <a:ext cx="8367713" cy="4545013"/>
          </a:xfrm>
        </p:spPr>
        <p:txBody>
          <a:bodyPr/>
          <a:lstStyle>
            <a:lvl1pPr>
              <a:defRPr/>
            </a:lvl1pPr>
          </a:lstStyle>
          <a:p>
            <a:pPr lvl="0"/>
            <a:r>
              <a:rPr lang="en-US" dirty="0"/>
              <a:t>Click to add content</a:t>
            </a:r>
          </a:p>
        </p:txBody>
      </p:sp>
      <p:sp>
        <p:nvSpPr>
          <p:cNvPr id="10" name="Date Placeholder 3">
            <a:extLst>
              <a:ext uri="{FF2B5EF4-FFF2-40B4-BE49-F238E27FC236}">
                <a16:creationId xmlns:a16="http://schemas.microsoft.com/office/drawing/2014/main" id="{C99D2EA6-8453-4240-88D1-460E269D8884}"/>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1" name="Slide Number Placeholder 5">
            <a:extLst>
              <a:ext uri="{FF2B5EF4-FFF2-40B4-BE49-F238E27FC236}">
                <a16:creationId xmlns:a16="http://schemas.microsoft.com/office/drawing/2014/main" id="{02DD4984-9B40-488F-B903-2E0419551F49}"/>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7375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6" name="Picture Placeholder 22">
            <a:extLst>
              <a:ext uri="{FF2B5EF4-FFF2-40B4-BE49-F238E27FC236}">
                <a16:creationId xmlns:a16="http://schemas.microsoft.com/office/drawing/2014/main" id="{AD3C5B21-C400-4C50-8684-59543CDC43F2}"/>
              </a:ext>
            </a:extLst>
          </p:cNvPr>
          <p:cNvSpPr>
            <a:spLocks noGrp="1"/>
          </p:cNvSpPr>
          <p:nvPr>
            <p:ph type="pic" sz="quarter" idx="13" hasCustomPrompt="1"/>
          </p:nvPr>
        </p:nvSpPr>
        <p:spPr>
          <a:xfrm>
            <a:off x="-2" y="0"/>
            <a:ext cx="12192000" cy="6858000"/>
          </a:xfrm>
          <a:noFill/>
        </p:spPr>
        <p:txBody>
          <a:bodyPr/>
          <a:lstStyle>
            <a:lvl1pPr marL="0" indent="0" algn="ctr">
              <a:buNone/>
              <a:defRPr/>
            </a:lvl1pPr>
          </a:lstStyle>
          <a:p>
            <a:r>
              <a:rPr lang="en-US" dirty="0"/>
              <a:t>Click to add photo</a:t>
            </a:r>
          </a:p>
        </p:txBody>
      </p:sp>
      <p:sp>
        <p:nvSpPr>
          <p:cNvPr id="17" name="Title 1">
            <a:extLst>
              <a:ext uri="{FF2B5EF4-FFF2-40B4-BE49-F238E27FC236}">
                <a16:creationId xmlns:a16="http://schemas.microsoft.com/office/drawing/2014/main" id="{F81B040C-8943-4433-BFE9-AFB1F7C9ED4F}"/>
              </a:ext>
            </a:extLst>
          </p:cNvPr>
          <p:cNvSpPr>
            <a:spLocks noGrp="1"/>
          </p:cNvSpPr>
          <p:nvPr>
            <p:ph type="ctrTitle"/>
          </p:nvPr>
        </p:nvSpPr>
        <p:spPr>
          <a:xfrm>
            <a:off x="1177636" y="-2"/>
            <a:ext cx="11014364" cy="4100947"/>
          </a:xfrm>
          <a:gradFill>
            <a:gsLst>
              <a:gs pos="77000">
                <a:srgbClr val="000000">
                  <a:alpha val="30000"/>
                </a:srgbClr>
              </a:gs>
              <a:gs pos="38000">
                <a:srgbClr val="000000">
                  <a:alpha val="20000"/>
                </a:srgbClr>
              </a:gs>
              <a:gs pos="0">
                <a:srgbClr val="000000">
                  <a:alpha val="0"/>
                </a:srgbClr>
              </a:gs>
              <a:gs pos="20000">
                <a:srgbClr val="000000">
                  <a:alpha val="0"/>
                </a:srgbClr>
              </a:gs>
              <a:gs pos="100000">
                <a:srgbClr val="000000">
                  <a:alpha val="30000"/>
                </a:srgbClr>
              </a:gs>
            </a:gsLst>
            <a:lin ang="21594000" scaled="0"/>
          </a:gradFill>
        </p:spPr>
        <p:txBody>
          <a:bodyPr rIns="731520">
            <a:normAutofit/>
          </a:bodyPr>
          <a:lstStyle>
            <a:lvl1pPr algn="r">
              <a:defRPr sz="600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title style</a:t>
            </a:r>
            <a:endParaRPr lang="en-US" dirty="0">
              <a:solidFill>
                <a:srgbClr val="FFFFFF"/>
              </a:solidFill>
              <a:effectLst>
                <a:outerShdw blurRad="38100" dist="38100" dir="2700000" algn="tl">
                  <a:srgbClr val="000000">
                    <a:alpha val="43137"/>
                  </a:srgbClr>
                </a:outerShdw>
              </a:effectLst>
            </a:endParaRPr>
          </a:p>
        </p:txBody>
      </p:sp>
      <p:sp>
        <p:nvSpPr>
          <p:cNvPr id="18" name="Subtitle 2">
            <a:extLst>
              <a:ext uri="{FF2B5EF4-FFF2-40B4-BE49-F238E27FC236}">
                <a16:creationId xmlns:a16="http://schemas.microsoft.com/office/drawing/2014/main" id="{741A6711-44B3-4723-90E5-802B2DBD8616}"/>
              </a:ext>
            </a:extLst>
          </p:cNvPr>
          <p:cNvSpPr>
            <a:spLocks noGrp="1"/>
          </p:cNvSpPr>
          <p:nvPr>
            <p:ph type="subTitle" idx="1"/>
          </p:nvPr>
        </p:nvSpPr>
        <p:spPr>
          <a:xfrm>
            <a:off x="3241963" y="4089656"/>
            <a:ext cx="8950035" cy="2796566"/>
          </a:xfrm>
          <a:gradFill>
            <a:gsLst>
              <a:gs pos="77000">
                <a:srgbClr val="000000">
                  <a:alpha val="30000"/>
                </a:srgbClr>
              </a:gs>
              <a:gs pos="33000">
                <a:srgbClr val="000000">
                  <a:alpha val="20000"/>
                </a:srgbClr>
              </a:gs>
              <a:gs pos="0">
                <a:srgbClr val="000000">
                  <a:alpha val="0"/>
                </a:srgbClr>
              </a:gs>
              <a:gs pos="100000">
                <a:srgbClr val="000000">
                  <a:alpha val="30000"/>
                </a:srgbClr>
              </a:gs>
            </a:gsLst>
            <a:lin ang="21594000" scaled="0"/>
          </a:gradFill>
        </p:spPr>
        <p:txBody>
          <a:bodyPr tIns="640080" rIns="731520" anchor="t">
            <a:normAutofit/>
          </a:bodyPr>
          <a:lstStyle>
            <a:lvl1pPr marL="0" indent="0" algn="r">
              <a:buNone/>
              <a:defRPr sz="2800" b="1" baseline="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subtitle style</a:t>
            </a:r>
            <a:endParaRPr lang="en-US" dirty="0">
              <a:solidFill>
                <a:srgbClr val="FFFFFF"/>
              </a:solidFill>
              <a:effectLst>
                <a:outerShdw blurRad="38100" dist="38100" dir="2700000" algn="tl">
                  <a:srgbClr val="000000">
                    <a:alpha val="43137"/>
                  </a:srgbClr>
                </a:outerShdw>
              </a:effectLst>
            </a:endParaRPr>
          </a:p>
        </p:txBody>
      </p:sp>
      <p:sp>
        <p:nvSpPr>
          <p:cNvPr id="19" name="Footer Placeholder 4">
            <a:extLst>
              <a:ext uri="{FF2B5EF4-FFF2-40B4-BE49-F238E27FC236}">
                <a16:creationId xmlns:a16="http://schemas.microsoft.com/office/drawing/2014/main" id="{B79A2161-66FE-4C11-AD83-5824307CBD6F}"/>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20" name="Date Placeholder 3">
            <a:extLst>
              <a:ext uri="{FF2B5EF4-FFF2-40B4-BE49-F238E27FC236}">
                <a16:creationId xmlns:a16="http://schemas.microsoft.com/office/drawing/2014/main" id="{91399727-F37D-4748-90E8-B5B6F5312FF1}"/>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21" name="Slide Number Placeholder 5">
            <a:extLst>
              <a:ext uri="{FF2B5EF4-FFF2-40B4-BE49-F238E27FC236}">
                <a16:creationId xmlns:a16="http://schemas.microsoft.com/office/drawing/2014/main" id="{B9DE4FD1-0950-4A6A-8167-F0E9C622D106}"/>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CD6D940D-6D44-4DF9-9322-B4B11F7EDCD0}"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7047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A42DEE-636F-4A79-B56A-5AF989E1FDC5}"/>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B75C9195-04C9-4D9A-B613-44A5F5900DBD}"/>
              </a:ext>
            </a:extLst>
          </p:cNvPr>
          <p:cNvSpPr>
            <a:spLocks noGrp="1"/>
          </p:cNvSpPr>
          <p:nvPr>
            <p:ph type="title" hasCustomPrompt="1"/>
          </p:nvPr>
        </p:nvSpPr>
        <p:spPr>
          <a:xfrm>
            <a:off x="1002983" y="194783"/>
            <a:ext cx="9421177" cy="769493"/>
          </a:xfrm>
        </p:spPr>
        <p:txBody>
          <a:bodyPr anchor="ctr"/>
          <a:lstStyle>
            <a:lvl1pPr>
              <a:lnSpc>
                <a:spcPct val="100000"/>
              </a:lnSpc>
              <a:defRPr spc="-20" baseline="0">
                <a:solidFill>
                  <a:schemeClr val="bg1"/>
                </a:solidFill>
              </a:defRPr>
            </a:lvl1pPr>
          </a:lstStyle>
          <a:p>
            <a:r>
              <a:rPr lang="en-US" dirty="0"/>
              <a:t>Click to add title</a:t>
            </a:r>
          </a:p>
        </p:txBody>
      </p:sp>
      <p:sp>
        <p:nvSpPr>
          <p:cNvPr id="8" name="Content Placeholder 7">
            <a:extLst>
              <a:ext uri="{FF2B5EF4-FFF2-40B4-BE49-F238E27FC236}">
                <a16:creationId xmlns:a16="http://schemas.microsoft.com/office/drawing/2014/main" id="{4C5A662A-E279-494E-8389-ADC6E870E38D}"/>
              </a:ext>
            </a:extLst>
          </p:cNvPr>
          <p:cNvSpPr>
            <a:spLocks noGrp="1"/>
          </p:cNvSpPr>
          <p:nvPr>
            <p:ph sz="quarter" idx="14" hasCustomPrompt="1"/>
          </p:nvPr>
        </p:nvSpPr>
        <p:spPr>
          <a:xfrm>
            <a:off x="931863" y="1695450"/>
            <a:ext cx="10328275" cy="4314825"/>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1420B3F9-9DEF-4500-91D7-25F0B5E91FBF}"/>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05E504E9-EAD2-4BE5-9736-CED43FF2455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8C3EB613-AF5E-423F-A78B-94F856BF646A}"/>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27199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dirty="0"/>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sz="1050" dirty="0"/>
              <a:t>Presentation title</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dirty="0"/>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5" r:id="rId12"/>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988A692-0EDE-E160-4DD5-6BC7F102E35B}"/>
              </a:ext>
            </a:extLst>
          </p:cNvPr>
          <p:cNvSpPr>
            <a:spLocks noGrp="1"/>
          </p:cNvSpPr>
          <p:nvPr>
            <p:ph type="ctrTitle"/>
          </p:nvPr>
        </p:nvSpPr>
        <p:spPr>
          <a:xfrm>
            <a:off x="525780" y="1873174"/>
            <a:ext cx="6819900" cy="3887390"/>
          </a:xfrm>
        </p:spPr>
        <p:txBody>
          <a:bodyPr>
            <a:normAutofit/>
          </a:bodyPr>
          <a:lstStyle/>
          <a:p>
            <a:pPr algn="ctr"/>
            <a:r>
              <a:rPr lang="en-US" sz="6600" dirty="0"/>
              <a:t>Let Your Speech Be Seasoned</a:t>
            </a:r>
          </a:p>
        </p:txBody>
      </p:sp>
      <p:sp>
        <p:nvSpPr>
          <p:cNvPr id="9" name="Subtitle 8">
            <a:extLst>
              <a:ext uri="{FF2B5EF4-FFF2-40B4-BE49-F238E27FC236}">
                <a16:creationId xmlns:a16="http://schemas.microsoft.com/office/drawing/2014/main" id="{78EA4B67-7CD3-3ABC-591D-5ACDF75F0219}"/>
              </a:ext>
            </a:extLst>
          </p:cNvPr>
          <p:cNvSpPr>
            <a:spLocks noGrp="1"/>
          </p:cNvSpPr>
          <p:nvPr>
            <p:ph type="subTitle" idx="1"/>
          </p:nvPr>
        </p:nvSpPr>
        <p:spPr/>
        <p:txBody>
          <a:bodyPr/>
          <a:lstStyle/>
          <a:p>
            <a:endParaRPr lang="en-US"/>
          </a:p>
        </p:txBody>
      </p:sp>
      <p:sp>
        <p:nvSpPr>
          <p:cNvPr id="4" name="Footer Placeholder 3">
            <a:extLst>
              <a:ext uri="{FF2B5EF4-FFF2-40B4-BE49-F238E27FC236}">
                <a16:creationId xmlns:a16="http://schemas.microsoft.com/office/drawing/2014/main" id="{DCE615E5-F886-6BC3-B635-11D142E3E086}"/>
              </a:ext>
            </a:extLst>
          </p:cNvPr>
          <p:cNvSpPr>
            <a:spLocks noGrp="1"/>
          </p:cNvSpPr>
          <p:nvPr>
            <p:ph type="ftr" sz="quarter" idx="4294967295"/>
          </p:nvPr>
        </p:nvSpPr>
        <p:spPr>
          <a:xfrm>
            <a:off x="0" y="6356350"/>
            <a:ext cx="4837113" cy="365125"/>
          </a:xfrm>
        </p:spPr>
        <p:txBody>
          <a:bodyPr/>
          <a:lstStyle/>
          <a:p>
            <a:endParaRPr lang="en-US" dirty="0">
              <a:effectLst>
                <a:outerShdw blurRad="38100" dist="38100" dir="2700000" algn="tl">
                  <a:srgbClr val="000000">
                    <a:alpha val="43137"/>
                  </a:srgbClr>
                </a:outerShdw>
              </a:effectLst>
            </a:endParaRPr>
          </a:p>
        </p:txBody>
      </p:sp>
      <p:sp>
        <p:nvSpPr>
          <p:cNvPr id="6" name="Date Placeholder 5">
            <a:extLst>
              <a:ext uri="{FF2B5EF4-FFF2-40B4-BE49-F238E27FC236}">
                <a16:creationId xmlns:a16="http://schemas.microsoft.com/office/drawing/2014/main" id="{2A4F27AC-5350-993D-3BA0-FA4444E7B808}"/>
              </a:ext>
            </a:extLst>
          </p:cNvPr>
          <p:cNvSpPr>
            <a:spLocks noGrp="1"/>
          </p:cNvSpPr>
          <p:nvPr>
            <p:ph type="dt" sz="half" idx="4294967295"/>
          </p:nvPr>
        </p:nvSpPr>
        <p:spPr>
          <a:xfrm>
            <a:off x="7839075" y="6354763"/>
            <a:ext cx="4352925" cy="365125"/>
          </a:xfrm>
        </p:spPr>
        <p:txBody>
          <a:bodyPr/>
          <a:lstStyle/>
          <a:p>
            <a:pPr>
              <a:defRPr/>
            </a:pPr>
            <a:r>
              <a:rPr lang="en-US">
                <a:solidFill>
                  <a:prstClr val="black"/>
                </a:solidFill>
              </a:rPr>
              <a:t>20XX</a:t>
            </a:r>
            <a:endParaRPr lang="en-US" dirty="0">
              <a:solidFill>
                <a:prstClr val="black"/>
              </a:solidFill>
            </a:endParaRPr>
          </a:p>
        </p:txBody>
      </p:sp>
      <p:sp>
        <p:nvSpPr>
          <p:cNvPr id="7" name="Slide Number Placeholder 6">
            <a:extLst>
              <a:ext uri="{FF2B5EF4-FFF2-40B4-BE49-F238E27FC236}">
                <a16:creationId xmlns:a16="http://schemas.microsoft.com/office/drawing/2014/main" id="{63A07DFE-0C72-56F3-ED1E-58C416792529}"/>
              </a:ext>
            </a:extLst>
          </p:cNvPr>
          <p:cNvSpPr>
            <a:spLocks noGrp="1"/>
          </p:cNvSpPr>
          <p:nvPr>
            <p:ph type="sldNum" sz="quarter" idx="4294967295"/>
          </p:nvPr>
        </p:nvSpPr>
        <p:spPr>
          <a:xfrm>
            <a:off x="11561763" y="6356350"/>
            <a:ext cx="63023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pic>
        <p:nvPicPr>
          <p:cNvPr id="11" name="Picture Placeholder 4" descr="A picture containing mountain, sky, outdoor, nature, sunrise ">
            <a:extLst>
              <a:ext uri="{FF2B5EF4-FFF2-40B4-BE49-F238E27FC236}">
                <a16:creationId xmlns:a16="http://schemas.microsoft.com/office/drawing/2014/main" id="{0B140FA5-7419-4CE7-C760-7E78770B22A2}"/>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l="25" r="25"/>
          <a:stretch/>
        </p:blipFill>
        <p:spPr>
          <a:xfrm>
            <a:off x="8108950" y="0"/>
            <a:ext cx="4083050" cy="6858000"/>
          </a:xfrm>
          <a:prstGeom prst="rect">
            <a:avLst/>
          </a:prstGeom>
        </p:spPr>
      </p:pic>
    </p:spTree>
    <p:extLst>
      <p:ext uri="{BB962C8B-B14F-4D97-AF65-F5344CB8AC3E}">
        <p14:creationId xmlns:p14="http://schemas.microsoft.com/office/powerpoint/2010/main" val="334635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Colossians 4:6</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endParaRPr lang="en-US" dirty="0"/>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067300" y="2286000"/>
            <a:ext cx="7063739" cy="4358639"/>
          </a:xfrm>
        </p:spPr>
        <p:txBody>
          <a:bodyPr>
            <a:noAutofit/>
          </a:bodyPr>
          <a:lstStyle/>
          <a:p>
            <a:pPr marL="457200" indent="-457200">
              <a:spcBef>
                <a:spcPts val="1800"/>
              </a:spcBef>
              <a:spcAft>
                <a:spcPts val="1800"/>
              </a:spcAft>
              <a:buFont typeface="Arial" panose="020B0604020202020204" pitchFamily="34" charset="0"/>
              <a:buChar char="•"/>
            </a:pPr>
            <a:r>
              <a:rPr lang="en-US" sz="2800" b="1" dirty="0"/>
              <a:t>Let your speech always be gracious, seasoned with salt, so that you may know how you should answer each person</a:t>
            </a:r>
            <a:r>
              <a:rPr lang="en-US" sz="2800" dirty="0"/>
              <a:t>. </a:t>
            </a:r>
            <a:r>
              <a:rPr lang="en-US" sz="2800" b="1" dirty="0"/>
              <a:t>[CSB]</a:t>
            </a:r>
          </a:p>
          <a:p>
            <a:pPr marL="457200" indent="-457200">
              <a:spcBef>
                <a:spcPts val="1800"/>
              </a:spcBef>
              <a:spcAft>
                <a:spcPts val="1800"/>
              </a:spcAft>
              <a:buFont typeface="Arial" panose="020B0604020202020204" pitchFamily="34" charset="0"/>
              <a:buChar char="•"/>
            </a:pPr>
            <a:r>
              <a:rPr lang="en-US" sz="2800" b="1" dirty="0"/>
              <a:t>Your speech should always be gracious and sprinkled with insight so that you may know how to respond to every person. [CEB]</a:t>
            </a:r>
            <a:br>
              <a:rPr lang="en-US" sz="2800" dirty="0">
                <a:latin typeface="Elephant" panose="02020904090505020303" pitchFamily="18" charset="0"/>
                <a:ea typeface="Calibri" panose="020F0502020204030204" pitchFamily="34" charset="0"/>
                <a:cs typeface="Times New Roman" panose="02020603050405020304" pitchFamily="18" charset="0"/>
              </a:rPr>
            </a:br>
            <a:endParaRPr lang="en-US" sz="2800" dirty="0"/>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2023</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2</a:t>
            </a:fld>
            <a:endParaRPr lang="en-US" noProof="0" dirty="0"/>
          </a:p>
        </p:txBody>
      </p:sp>
    </p:spTree>
    <p:extLst>
      <p:ext uri="{BB962C8B-B14F-4D97-AF65-F5344CB8AC3E}">
        <p14:creationId xmlns:p14="http://schemas.microsoft.com/office/powerpoint/2010/main" val="107475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 calcmode="lin" valueType="num">
                                      <p:cBhvr additive="base">
                                        <p:cTn id="7"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
                                            <p:txEl>
                                              <p:pRg st="1" end="1"/>
                                            </p:txEl>
                                          </p:spTgt>
                                        </p:tgtEl>
                                        <p:attrNameLst>
                                          <p:attrName>style.visibility</p:attrName>
                                        </p:attrNameLst>
                                      </p:cBhvr>
                                      <p:to>
                                        <p:strVal val="visible"/>
                                      </p:to>
                                    </p:set>
                                    <p:anim calcmode="lin" valueType="num">
                                      <p:cBhvr additive="base">
                                        <p:cTn id="13" dur="500" fill="hold"/>
                                        <p:tgtEl>
                                          <p:spTgt spid="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93EF6-B61E-5052-7410-FD7F95340116}"/>
              </a:ext>
            </a:extLst>
          </p:cNvPr>
          <p:cNvSpPr>
            <a:spLocks noGrp="1"/>
          </p:cNvSpPr>
          <p:nvPr>
            <p:ph type="title"/>
          </p:nvPr>
        </p:nvSpPr>
        <p:spPr>
          <a:xfrm>
            <a:off x="99638" y="426720"/>
            <a:ext cx="2970415" cy="5836920"/>
          </a:xfrm>
        </p:spPr>
        <p:txBody>
          <a:bodyPr>
            <a:normAutofit/>
          </a:bodyPr>
          <a:lstStyle/>
          <a:p>
            <a:r>
              <a:rPr lang="en-US" sz="4000" dirty="0"/>
              <a:t>What  Does It Mean To Let Your Speech Be Seasoned  With Grace, As With Salt?</a:t>
            </a:r>
          </a:p>
        </p:txBody>
      </p:sp>
      <p:sp>
        <p:nvSpPr>
          <p:cNvPr id="3" name="Footer Placeholder 2">
            <a:extLst>
              <a:ext uri="{FF2B5EF4-FFF2-40B4-BE49-F238E27FC236}">
                <a16:creationId xmlns:a16="http://schemas.microsoft.com/office/drawing/2014/main" id="{120CC4C0-2AA5-CA60-587B-B923BBB33D80}"/>
              </a:ext>
            </a:extLst>
          </p:cNvPr>
          <p:cNvSpPr>
            <a:spLocks noGrp="1"/>
          </p:cNvSpPr>
          <p:nvPr>
            <p:ph type="ftr" sz="quarter" idx="11"/>
          </p:nvPr>
        </p:nvSpPr>
        <p:spPr/>
        <p:txBody>
          <a:bodyPr/>
          <a:lstStyle/>
          <a:p>
            <a:pPr>
              <a:defRPr/>
            </a:pPr>
            <a:endParaRPr lang="en-US" dirty="0"/>
          </a:p>
        </p:txBody>
      </p:sp>
      <p:sp>
        <p:nvSpPr>
          <p:cNvPr id="4" name="Content Placeholder 3">
            <a:extLst>
              <a:ext uri="{FF2B5EF4-FFF2-40B4-BE49-F238E27FC236}">
                <a16:creationId xmlns:a16="http://schemas.microsoft.com/office/drawing/2014/main" id="{A3E4887B-A018-47B0-B8F8-3A2D2F581D4C}"/>
              </a:ext>
            </a:extLst>
          </p:cNvPr>
          <p:cNvSpPr>
            <a:spLocks noGrp="1"/>
          </p:cNvSpPr>
          <p:nvPr>
            <p:ph sz="quarter" idx="14"/>
          </p:nvPr>
        </p:nvSpPr>
        <p:spPr>
          <a:xfrm>
            <a:off x="3324860" y="800100"/>
            <a:ext cx="8607425" cy="5234940"/>
          </a:xfrm>
        </p:spPr>
        <p:txBody>
          <a:bodyPr>
            <a:normAutofit fontScale="92500" lnSpcReduction="10000"/>
          </a:bodyPr>
          <a:lstStyle/>
          <a:p>
            <a:pPr>
              <a:spcBef>
                <a:spcPts val="1200"/>
              </a:spcBef>
              <a:spcAft>
                <a:spcPts val="1200"/>
              </a:spcAft>
            </a:pPr>
            <a:r>
              <a:rPr lang="en-US" sz="3600" b="1" dirty="0"/>
              <a:t>What questions come to mind when you think of this verse?</a:t>
            </a:r>
          </a:p>
          <a:p>
            <a:pPr>
              <a:spcBef>
                <a:spcPts val="1200"/>
              </a:spcBef>
              <a:spcAft>
                <a:spcPts val="1200"/>
              </a:spcAft>
            </a:pPr>
            <a:r>
              <a:rPr lang="en-US" sz="3600" b="1" dirty="0"/>
              <a:t>Is it about being affirming at all times?</a:t>
            </a:r>
          </a:p>
          <a:p>
            <a:pPr>
              <a:spcBef>
                <a:spcPts val="1200"/>
              </a:spcBef>
              <a:spcAft>
                <a:spcPts val="1200"/>
              </a:spcAft>
            </a:pPr>
            <a:r>
              <a:rPr lang="en-US" sz="3600" b="1" dirty="0"/>
              <a:t>Is it about finding the positive in everyone?</a:t>
            </a:r>
          </a:p>
          <a:p>
            <a:pPr>
              <a:spcBef>
                <a:spcPts val="1200"/>
              </a:spcBef>
              <a:spcAft>
                <a:spcPts val="1200"/>
              </a:spcAft>
            </a:pPr>
            <a:r>
              <a:rPr lang="en-US" sz="3600" b="1" dirty="0"/>
              <a:t>Is it about avoiding the hard topics?</a:t>
            </a:r>
          </a:p>
          <a:p>
            <a:pPr>
              <a:spcBef>
                <a:spcPts val="1200"/>
              </a:spcBef>
              <a:spcAft>
                <a:spcPts val="1200"/>
              </a:spcAft>
            </a:pPr>
            <a:r>
              <a:rPr lang="en-US" sz="3600" b="1" dirty="0"/>
              <a:t>Is it about rubbing salt into the wound?</a:t>
            </a:r>
          </a:p>
          <a:p>
            <a:endParaRPr lang="en-US" sz="2800" dirty="0"/>
          </a:p>
        </p:txBody>
      </p:sp>
      <p:sp>
        <p:nvSpPr>
          <p:cNvPr id="5" name="Date Placeholder 4">
            <a:extLst>
              <a:ext uri="{FF2B5EF4-FFF2-40B4-BE49-F238E27FC236}">
                <a16:creationId xmlns:a16="http://schemas.microsoft.com/office/drawing/2014/main" id="{2AF1BF0B-B972-4E4B-2051-3A184132B7CA}"/>
              </a:ext>
            </a:extLst>
          </p:cNvPr>
          <p:cNvSpPr>
            <a:spLocks noGrp="1"/>
          </p:cNvSpPr>
          <p:nvPr>
            <p:ph type="dt" sz="half" idx="10"/>
          </p:nvPr>
        </p:nvSpPr>
        <p:spPr/>
        <p:txBody>
          <a:bodyPr/>
          <a:lstStyle/>
          <a:p>
            <a:pPr>
              <a:defRPr/>
            </a:pPr>
            <a:r>
              <a:rPr lang="en-US" dirty="0">
                <a:solidFill>
                  <a:prstClr val="black"/>
                </a:solidFill>
              </a:rPr>
              <a:t>2023</a:t>
            </a:r>
          </a:p>
        </p:txBody>
      </p:sp>
      <p:sp>
        <p:nvSpPr>
          <p:cNvPr id="6" name="Slide Number Placeholder 5">
            <a:extLst>
              <a:ext uri="{FF2B5EF4-FFF2-40B4-BE49-F238E27FC236}">
                <a16:creationId xmlns:a16="http://schemas.microsoft.com/office/drawing/2014/main" id="{12850CEF-0295-7312-234A-2E4F9C2127F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6747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93EF6-B61E-5052-7410-FD7F95340116}"/>
              </a:ext>
            </a:extLst>
          </p:cNvPr>
          <p:cNvSpPr>
            <a:spLocks noGrp="1"/>
          </p:cNvSpPr>
          <p:nvPr>
            <p:ph type="title"/>
          </p:nvPr>
        </p:nvSpPr>
        <p:spPr>
          <a:xfrm>
            <a:off x="78083" y="1485900"/>
            <a:ext cx="2969917" cy="4749800"/>
          </a:xfrm>
        </p:spPr>
        <p:txBody>
          <a:bodyPr>
            <a:normAutofit/>
          </a:bodyPr>
          <a:lstStyle/>
          <a:p>
            <a:pPr algn="ctr"/>
            <a:r>
              <a:rPr lang="en-US" dirty="0"/>
              <a:t>Want to Take a Different Tack</a:t>
            </a:r>
            <a:br>
              <a:rPr lang="en-US" dirty="0"/>
            </a:br>
            <a:br>
              <a:rPr lang="en-US" dirty="0"/>
            </a:br>
            <a:r>
              <a:rPr lang="en-US" sz="2400" dirty="0"/>
              <a:t>A Communication Perspective</a:t>
            </a:r>
          </a:p>
        </p:txBody>
      </p:sp>
      <p:sp>
        <p:nvSpPr>
          <p:cNvPr id="3" name="Footer Placeholder 2">
            <a:extLst>
              <a:ext uri="{FF2B5EF4-FFF2-40B4-BE49-F238E27FC236}">
                <a16:creationId xmlns:a16="http://schemas.microsoft.com/office/drawing/2014/main" id="{120CC4C0-2AA5-CA60-587B-B923BBB33D80}"/>
              </a:ext>
            </a:extLst>
          </p:cNvPr>
          <p:cNvSpPr>
            <a:spLocks noGrp="1"/>
          </p:cNvSpPr>
          <p:nvPr>
            <p:ph type="ftr" sz="quarter" idx="11"/>
          </p:nvPr>
        </p:nvSpPr>
        <p:spPr>
          <a:xfrm>
            <a:off x="78083" y="6355079"/>
            <a:ext cx="2771138" cy="365125"/>
          </a:xfrm>
        </p:spPr>
        <p:txBody>
          <a:bodyPr/>
          <a:lstStyle/>
          <a:p>
            <a:pPr>
              <a:defRPr/>
            </a:pPr>
            <a:endParaRPr lang="en-US" dirty="0"/>
          </a:p>
        </p:txBody>
      </p:sp>
      <p:sp>
        <p:nvSpPr>
          <p:cNvPr id="4" name="Content Placeholder 3">
            <a:extLst>
              <a:ext uri="{FF2B5EF4-FFF2-40B4-BE49-F238E27FC236}">
                <a16:creationId xmlns:a16="http://schemas.microsoft.com/office/drawing/2014/main" id="{A3E4887B-A018-47B0-B8F8-3A2D2F581D4C}"/>
              </a:ext>
            </a:extLst>
          </p:cNvPr>
          <p:cNvSpPr>
            <a:spLocks noGrp="1"/>
          </p:cNvSpPr>
          <p:nvPr>
            <p:ph sz="quarter" idx="14"/>
          </p:nvPr>
        </p:nvSpPr>
        <p:spPr>
          <a:xfrm>
            <a:off x="3286760" y="1318260"/>
            <a:ext cx="8607425" cy="4749800"/>
          </a:xfrm>
        </p:spPr>
        <p:txBody>
          <a:bodyPr>
            <a:normAutofit/>
          </a:bodyPr>
          <a:lstStyle/>
          <a:p>
            <a:pPr>
              <a:spcBef>
                <a:spcPts val="1200"/>
              </a:spcBef>
              <a:spcAft>
                <a:spcPts val="1200"/>
              </a:spcAft>
            </a:pPr>
            <a:r>
              <a:rPr lang="en-US" sz="3200" b="1" dirty="0"/>
              <a:t>Knowing how to respond to each person is about giving </a:t>
            </a:r>
            <a:r>
              <a:rPr lang="en-US" sz="3200" b="1" u="sng" dirty="0"/>
              <a:t>feedback</a:t>
            </a:r>
          </a:p>
          <a:p>
            <a:pPr>
              <a:spcBef>
                <a:spcPts val="1200"/>
              </a:spcBef>
              <a:spcAft>
                <a:spcPts val="1200"/>
              </a:spcAft>
            </a:pPr>
            <a:r>
              <a:rPr lang="en-US" sz="3200" b="1" dirty="0"/>
              <a:t>Giving helpful feedback isn’t easy</a:t>
            </a:r>
          </a:p>
          <a:p>
            <a:pPr>
              <a:spcBef>
                <a:spcPts val="0"/>
              </a:spcBef>
            </a:pPr>
            <a:r>
              <a:rPr lang="en-US" sz="3200" b="1" dirty="0"/>
              <a:t>Generally, we are quite bad at it</a:t>
            </a:r>
          </a:p>
          <a:p>
            <a:pPr lvl="1">
              <a:spcBef>
                <a:spcPts val="0"/>
              </a:spcBef>
            </a:pPr>
            <a:r>
              <a:rPr lang="en-US" sz="2800" b="1" dirty="0"/>
              <a:t>We are uncomfortable with it</a:t>
            </a:r>
          </a:p>
          <a:p>
            <a:pPr lvl="1">
              <a:spcBef>
                <a:spcPts val="0"/>
              </a:spcBef>
            </a:pPr>
            <a:r>
              <a:rPr lang="en-US" sz="2800" b="1" dirty="0"/>
              <a:t>Our motivation gets in the way</a:t>
            </a:r>
          </a:p>
          <a:p>
            <a:pPr lvl="1">
              <a:spcBef>
                <a:spcPts val="0"/>
              </a:spcBef>
            </a:pPr>
            <a:r>
              <a:rPr lang="en-US" sz="2800" b="1" dirty="0"/>
              <a:t>We don’t understand how people experience it</a:t>
            </a:r>
          </a:p>
          <a:p>
            <a:endParaRPr lang="en-US" sz="2800" b="1" dirty="0"/>
          </a:p>
        </p:txBody>
      </p:sp>
      <p:sp>
        <p:nvSpPr>
          <p:cNvPr id="5" name="Date Placeholder 4">
            <a:extLst>
              <a:ext uri="{FF2B5EF4-FFF2-40B4-BE49-F238E27FC236}">
                <a16:creationId xmlns:a16="http://schemas.microsoft.com/office/drawing/2014/main" id="{2AF1BF0B-B972-4E4B-2051-3A184132B7CA}"/>
              </a:ext>
            </a:extLst>
          </p:cNvPr>
          <p:cNvSpPr>
            <a:spLocks noGrp="1"/>
          </p:cNvSpPr>
          <p:nvPr>
            <p:ph type="dt" sz="half" idx="10"/>
          </p:nvPr>
        </p:nvSpPr>
        <p:spPr/>
        <p:txBody>
          <a:bodyPr/>
          <a:lstStyle/>
          <a:p>
            <a:pPr>
              <a:defRPr/>
            </a:pPr>
            <a:r>
              <a:rPr lang="en-US" dirty="0">
                <a:solidFill>
                  <a:prstClr val="black"/>
                </a:solidFill>
              </a:rPr>
              <a:t>2023</a:t>
            </a:r>
          </a:p>
        </p:txBody>
      </p:sp>
      <p:sp>
        <p:nvSpPr>
          <p:cNvPr id="6" name="Slide Number Placeholder 5">
            <a:extLst>
              <a:ext uri="{FF2B5EF4-FFF2-40B4-BE49-F238E27FC236}">
                <a16:creationId xmlns:a16="http://schemas.microsoft.com/office/drawing/2014/main" id="{12850CEF-0295-7312-234A-2E4F9C2127F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0626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E3C91-2555-EB8E-EE30-196DEE5A9B63}"/>
              </a:ext>
            </a:extLst>
          </p:cNvPr>
          <p:cNvSpPr>
            <a:spLocks noGrp="1"/>
          </p:cNvSpPr>
          <p:nvPr>
            <p:ph type="title"/>
          </p:nvPr>
        </p:nvSpPr>
        <p:spPr>
          <a:xfrm>
            <a:off x="199278" y="875030"/>
            <a:ext cx="2642982" cy="5068570"/>
          </a:xfrm>
        </p:spPr>
        <p:txBody>
          <a:bodyPr>
            <a:normAutofit/>
          </a:bodyPr>
          <a:lstStyle/>
          <a:p>
            <a:r>
              <a:rPr lang="en-US" sz="4000" dirty="0"/>
              <a:t>How People Interpret Feedback</a:t>
            </a:r>
          </a:p>
        </p:txBody>
      </p:sp>
      <p:sp>
        <p:nvSpPr>
          <p:cNvPr id="3" name="Footer Placeholder 2">
            <a:extLst>
              <a:ext uri="{FF2B5EF4-FFF2-40B4-BE49-F238E27FC236}">
                <a16:creationId xmlns:a16="http://schemas.microsoft.com/office/drawing/2014/main" id="{3A49A09C-5909-5D82-942D-CF0427C32465}"/>
              </a:ext>
            </a:extLst>
          </p:cNvPr>
          <p:cNvSpPr>
            <a:spLocks noGrp="1"/>
          </p:cNvSpPr>
          <p:nvPr>
            <p:ph type="ftr" sz="quarter" idx="11"/>
          </p:nvPr>
        </p:nvSpPr>
        <p:spPr/>
        <p:txBody>
          <a:bodyPr/>
          <a:lstStyle/>
          <a:p>
            <a:pPr>
              <a:defRPr/>
            </a:pPr>
            <a:endParaRPr lang="en-US" dirty="0"/>
          </a:p>
        </p:txBody>
      </p:sp>
      <p:sp>
        <p:nvSpPr>
          <p:cNvPr id="5" name="Date Placeholder 4">
            <a:extLst>
              <a:ext uri="{FF2B5EF4-FFF2-40B4-BE49-F238E27FC236}">
                <a16:creationId xmlns:a16="http://schemas.microsoft.com/office/drawing/2014/main" id="{AD2E37D4-B5A9-B6F7-B903-587C8B9D8D94}"/>
              </a:ext>
            </a:extLst>
          </p:cNvPr>
          <p:cNvSpPr>
            <a:spLocks noGrp="1"/>
          </p:cNvSpPr>
          <p:nvPr>
            <p:ph type="dt" sz="half" idx="10"/>
          </p:nvPr>
        </p:nvSpPr>
        <p:spPr/>
        <p:txBody>
          <a:bodyPr/>
          <a:lstStyle/>
          <a:p>
            <a:pPr>
              <a:defRPr/>
            </a:pPr>
            <a:r>
              <a:rPr lang="en-US" dirty="0">
                <a:solidFill>
                  <a:prstClr val="black"/>
                </a:solidFill>
              </a:rPr>
              <a:t>2023</a:t>
            </a:r>
          </a:p>
        </p:txBody>
      </p:sp>
      <p:sp>
        <p:nvSpPr>
          <p:cNvPr id="6" name="Slide Number Placeholder 5">
            <a:extLst>
              <a:ext uri="{FF2B5EF4-FFF2-40B4-BE49-F238E27FC236}">
                <a16:creationId xmlns:a16="http://schemas.microsoft.com/office/drawing/2014/main" id="{0F6F5036-3819-73BD-8E33-574079E9B32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
        <p:nvSpPr>
          <p:cNvPr id="8" name="Content Placeholder 7">
            <a:extLst>
              <a:ext uri="{FF2B5EF4-FFF2-40B4-BE49-F238E27FC236}">
                <a16:creationId xmlns:a16="http://schemas.microsoft.com/office/drawing/2014/main" id="{12419BB9-3138-1EEF-FF28-BE881B8D3CD2}"/>
              </a:ext>
            </a:extLst>
          </p:cNvPr>
          <p:cNvSpPr>
            <a:spLocks noGrp="1"/>
          </p:cNvSpPr>
          <p:nvPr>
            <p:ph sz="quarter" idx="14"/>
          </p:nvPr>
        </p:nvSpPr>
        <p:spPr>
          <a:xfrm>
            <a:off x="3139441" y="914093"/>
            <a:ext cx="8853282" cy="5219700"/>
          </a:xfrm>
        </p:spPr>
        <p:txBody>
          <a:bodyPr vert="vert270"/>
          <a:lstStyle/>
          <a:p>
            <a:pPr marL="0" indent="0">
              <a:buNone/>
            </a:pPr>
            <a:r>
              <a:rPr lang="en-US" sz="2800" b="1" dirty="0"/>
              <a:t>	</a:t>
            </a:r>
            <a:r>
              <a:rPr lang="en-US" sz="4000" b="1" dirty="0"/>
              <a:t>-</a:t>
            </a:r>
            <a:r>
              <a:rPr lang="en-US" sz="2800" b="1" dirty="0"/>
              <a:t>	Valence		+</a:t>
            </a:r>
          </a:p>
          <a:p>
            <a:pPr marL="0" indent="0" algn="ctr">
              <a:buNone/>
            </a:pPr>
            <a:endParaRPr lang="en-US" sz="2800" b="1" dirty="0"/>
          </a:p>
        </p:txBody>
      </p:sp>
      <p:sp>
        <p:nvSpPr>
          <p:cNvPr id="12" name="Rectangle 11">
            <a:extLst>
              <a:ext uri="{FF2B5EF4-FFF2-40B4-BE49-F238E27FC236}">
                <a16:creationId xmlns:a16="http://schemas.microsoft.com/office/drawing/2014/main" id="{12751210-BF23-D811-27ED-C2241BFADD6D}"/>
              </a:ext>
            </a:extLst>
          </p:cNvPr>
          <p:cNvSpPr/>
          <p:nvPr/>
        </p:nvSpPr>
        <p:spPr>
          <a:xfrm>
            <a:off x="3914474" y="760829"/>
            <a:ext cx="7986997" cy="4698980"/>
          </a:xfrm>
          <a:prstGeom prst="rect">
            <a:avLst/>
          </a:prstGeom>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TextBox 12">
            <a:extLst>
              <a:ext uri="{FF2B5EF4-FFF2-40B4-BE49-F238E27FC236}">
                <a16:creationId xmlns:a16="http://schemas.microsoft.com/office/drawing/2014/main" id="{67DDCB0D-74C3-E102-5EE8-F77AC2D6BD39}"/>
              </a:ext>
            </a:extLst>
          </p:cNvPr>
          <p:cNvSpPr txBox="1"/>
          <p:nvPr/>
        </p:nvSpPr>
        <p:spPr>
          <a:xfrm>
            <a:off x="3901439" y="5389285"/>
            <a:ext cx="7986997" cy="707886"/>
          </a:xfrm>
          <a:prstGeom prst="rect">
            <a:avLst/>
          </a:prstGeom>
          <a:noFill/>
        </p:spPr>
        <p:txBody>
          <a:bodyPr wrap="square" rtlCol="0">
            <a:spAutoFit/>
          </a:bodyPr>
          <a:lstStyle/>
          <a:p>
            <a:r>
              <a:rPr lang="en-US" sz="2800" b="1" dirty="0"/>
              <a:t>   </a:t>
            </a:r>
            <a:r>
              <a:rPr lang="en-US" sz="4000" b="1" dirty="0"/>
              <a:t>-</a:t>
            </a:r>
            <a:r>
              <a:rPr lang="en-US" sz="2800" b="1" dirty="0"/>
              <a:t>			       Utility				+</a:t>
            </a:r>
          </a:p>
        </p:txBody>
      </p:sp>
      <p:cxnSp>
        <p:nvCxnSpPr>
          <p:cNvPr id="15" name="Straight Connector 14">
            <a:extLst>
              <a:ext uri="{FF2B5EF4-FFF2-40B4-BE49-F238E27FC236}">
                <a16:creationId xmlns:a16="http://schemas.microsoft.com/office/drawing/2014/main" id="{37FFA1DD-2531-3350-06CC-0C1CCC6D083C}"/>
              </a:ext>
            </a:extLst>
          </p:cNvPr>
          <p:cNvCxnSpPr>
            <a:cxnSpLocks/>
            <a:stCxn id="12" idx="0"/>
            <a:endCxn id="12" idx="2"/>
          </p:cNvCxnSpPr>
          <p:nvPr/>
        </p:nvCxnSpPr>
        <p:spPr>
          <a:xfrm>
            <a:off x="7907973" y="760829"/>
            <a:ext cx="0" cy="46989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734CDB8-90D8-3E74-7349-37F059B5A61B}"/>
              </a:ext>
            </a:extLst>
          </p:cNvPr>
          <p:cNvCxnSpPr>
            <a:cxnSpLocks/>
            <a:stCxn id="12" idx="0"/>
            <a:endCxn id="12" idx="2"/>
          </p:cNvCxnSpPr>
          <p:nvPr/>
        </p:nvCxnSpPr>
        <p:spPr>
          <a:xfrm>
            <a:off x="7907973" y="760829"/>
            <a:ext cx="0" cy="469898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1CD8899-68D2-A771-9178-FA167C63D803}"/>
              </a:ext>
            </a:extLst>
          </p:cNvPr>
          <p:cNvCxnSpPr>
            <a:cxnSpLocks/>
            <a:stCxn id="12" idx="1"/>
            <a:endCxn id="12" idx="3"/>
          </p:cNvCxnSpPr>
          <p:nvPr/>
        </p:nvCxnSpPr>
        <p:spPr>
          <a:xfrm>
            <a:off x="3914474" y="3110319"/>
            <a:ext cx="7986997"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D535D37-3179-9E66-ACA7-87D0F468D43B}"/>
              </a:ext>
            </a:extLst>
          </p:cNvPr>
          <p:cNvSpPr txBox="1"/>
          <p:nvPr/>
        </p:nvSpPr>
        <p:spPr>
          <a:xfrm>
            <a:off x="4302594" y="1750596"/>
            <a:ext cx="3459480" cy="523220"/>
          </a:xfrm>
          <a:prstGeom prst="rect">
            <a:avLst/>
          </a:prstGeom>
          <a:noFill/>
        </p:spPr>
        <p:txBody>
          <a:bodyPr wrap="square" rtlCol="0">
            <a:spAutoFit/>
          </a:bodyPr>
          <a:lstStyle/>
          <a:p>
            <a:r>
              <a:rPr lang="en-US" sz="2800" dirty="0">
                <a:solidFill>
                  <a:schemeClr val="bg1"/>
                </a:solidFill>
              </a:rPr>
              <a:t>Flattery/Ingratiation</a:t>
            </a:r>
            <a:endParaRPr lang="en-US" sz="2800" dirty="0"/>
          </a:p>
        </p:txBody>
      </p:sp>
      <p:sp>
        <p:nvSpPr>
          <p:cNvPr id="35" name="TextBox 34">
            <a:extLst>
              <a:ext uri="{FF2B5EF4-FFF2-40B4-BE49-F238E27FC236}">
                <a16:creationId xmlns:a16="http://schemas.microsoft.com/office/drawing/2014/main" id="{A1E5813F-1613-2AAB-A517-73981FD368E0}"/>
              </a:ext>
            </a:extLst>
          </p:cNvPr>
          <p:cNvSpPr txBox="1"/>
          <p:nvPr/>
        </p:nvSpPr>
        <p:spPr>
          <a:xfrm>
            <a:off x="8233801" y="1787118"/>
            <a:ext cx="3521772" cy="523220"/>
          </a:xfrm>
          <a:prstGeom prst="rect">
            <a:avLst/>
          </a:prstGeom>
          <a:noFill/>
        </p:spPr>
        <p:txBody>
          <a:bodyPr wrap="square" rtlCol="0">
            <a:spAutoFit/>
          </a:bodyPr>
          <a:lstStyle/>
          <a:p>
            <a:r>
              <a:rPr lang="en-US" sz="2800" dirty="0">
                <a:solidFill>
                  <a:schemeClr val="bg1"/>
                </a:solidFill>
              </a:rPr>
              <a:t>Praise/ + Feedback</a:t>
            </a:r>
          </a:p>
        </p:txBody>
      </p:sp>
      <p:sp>
        <p:nvSpPr>
          <p:cNvPr id="36" name="TextBox 35">
            <a:extLst>
              <a:ext uri="{FF2B5EF4-FFF2-40B4-BE49-F238E27FC236}">
                <a16:creationId xmlns:a16="http://schemas.microsoft.com/office/drawing/2014/main" id="{5655843F-E7E5-2577-D716-898F7164A1D3}"/>
              </a:ext>
            </a:extLst>
          </p:cNvPr>
          <p:cNvSpPr txBox="1"/>
          <p:nvPr/>
        </p:nvSpPr>
        <p:spPr>
          <a:xfrm>
            <a:off x="4437919" y="3896827"/>
            <a:ext cx="3154680" cy="523220"/>
          </a:xfrm>
          <a:prstGeom prst="rect">
            <a:avLst/>
          </a:prstGeom>
          <a:noFill/>
        </p:spPr>
        <p:txBody>
          <a:bodyPr wrap="square" rtlCol="0">
            <a:spAutoFit/>
          </a:bodyPr>
          <a:lstStyle/>
          <a:p>
            <a:pPr algn="ctr"/>
            <a:r>
              <a:rPr lang="en-US" sz="2800" b="1" dirty="0">
                <a:solidFill>
                  <a:schemeClr val="bg1"/>
                </a:solidFill>
              </a:rPr>
              <a:t>AGGRESSION</a:t>
            </a:r>
          </a:p>
        </p:txBody>
      </p:sp>
      <p:sp>
        <p:nvSpPr>
          <p:cNvPr id="40" name="TextBox 39">
            <a:extLst>
              <a:ext uri="{FF2B5EF4-FFF2-40B4-BE49-F238E27FC236}">
                <a16:creationId xmlns:a16="http://schemas.microsoft.com/office/drawing/2014/main" id="{BA292774-3FDD-7351-7BF7-4F35436557E8}"/>
              </a:ext>
            </a:extLst>
          </p:cNvPr>
          <p:cNvSpPr txBox="1"/>
          <p:nvPr/>
        </p:nvSpPr>
        <p:spPr>
          <a:xfrm>
            <a:off x="7881651" y="3604494"/>
            <a:ext cx="4006785" cy="1138773"/>
          </a:xfrm>
          <a:prstGeom prst="rect">
            <a:avLst/>
          </a:prstGeom>
          <a:noFill/>
        </p:spPr>
        <p:txBody>
          <a:bodyPr wrap="square" rtlCol="0">
            <a:spAutoFit/>
          </a:bodyPr>
          <a:lstStyle/>
          <a:p>
            <a:pPr algn="ctr"/>
            <a:r>
              <a:rPr lang="en-US" sz="2800" dirty="0">
                <a:solidFill>
                  <a:schemeClr val="bg1"/>
                </a:solidFill>
              </a:rPr>
              <a:t>Constructive/</a:t>
            </a:r>
            <a:r>
              <a:rPr lang="en-US" sz="4000" dirty="0">
                <a:solidFill>
                  <a:schemeClr val="bg1"/>
                </a:solidFill>
              </a:rPr>
              <a:t>-</a:t>
            </a:r>
            <a:r>
              <a:rPr lang="en-US" sz="2800" dirty="0">
                <a:solidFill>
                  <a:schemeClr val="bg1"/>
                </a:solidFill>
              </a:rPr>
              <a:t> Feedback</a:t>
            </a:r>
          </a:p>
        </p:txBody>
      </p:sp>
    </p:spTree>
    <p:extLst>
      <p:ext uri="{BB962C8B-B14F-4D97-AF65-F5344CB8AC3E}">
        <p14:creationId xmlns:p14="http://schemas.microsoft.com/office/powerpoint/2010/main" val="13352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wipe(down)">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wipe(down)">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down)">
                                      <p:cBhvr>
                                        <p:cTn id="2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5" grpId="0"/>
      <p:bldP spid="36" grpId="0"/>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FF685-03AB-18FB-15D5-6D1B46485498}"/>
              </a:ext>
            </a:extLst>
          </p:cNvPr>
          <p:cNvSpPr>
            <a:spLocks noGrp="1"/>
          </p:cNvSpPr>
          <p:nvPr>
            <p:ph type="title"/>
          </p:nvPr>
        </p:nvSpPr>
        <p:spPr>
          <a:xfrm>
            <a:off x="68580" y="875030"/>
            <a:ext cx="2901835" cy="5068570"/>
          </a:xfrm>
        </p:spPr>
        <p:txBody>
          <a:bodyPr>
            <a:normAutofit/>
          </a:bodyPr>
          <a:lstStyle/>
          <a:p>
            <a:r>
              <a:rPr lang="en-US" sz="4000" dirty="0"/>
              <a:t>The Keys To Being Gracious in Giving Feedback</a:t>
            </a:r>
          </a:p>
        </p:txBody>
      </p:sp>
      <p:sp>
        <p:nvSpPr>
          <p:cNvPr id="3" name="Footer Placeholder 2">
            <a:extLst>
              <a:ext uri="{FF2B5EF4-FFF2-40B4-BE49-F238E27FC236}">
                <a16:creationId xmlns:a16="http://schemas.microsoft.com/office/drawing/2014/main" id="{9BC2FE65-BE4A-DA96-7F97-A242490AA6A8}"/>
              </a:ext>
            </a:extLst>
          </p:cNvPr>
          <p:cNvSpPr>
            <a:spLocks noGrp="1"/>
          </p:cNvSpPr>
          <p:nvPr>
            <p:ph type="ftr" sz="quarter" idx="11"/>
          </p:nvPr>
        </p:nvSpPr>
        <p:spPr/>
        <p:txBody>
          <a:bodyPr/>
          <a:lstStyle/>
          <a:p>
            <a:pPr>
              <a:defRPr/>
            </a:pPr>
            <a:r>
              <a:rPr lang="en-US"/>
              <a:t>Presentation title</a:t>
            </a:r>
            <a:endParaRPr lang="en-US" dirty="0"/>
          </a:p>
        </p:txBody>
      </p:sp>
      <p:sp>
        <p:nvSpPr>
          <p:cNvPr id="4" name="Content Placeholder 3">
            <a:extLst>
              <a:ext uri="{FF2B5EF4-FFF2-40B4-BE49-F238E27FC236}">
                <a16:creationId xmlns:a16="http://schemas.microsoft.com/office/drawing/2014/main" id="{F0BB1BE3-B790-1686-752A-34B658A12C78}"/>
              </a:ext>
            </a:extLst>
          </p:cNvPr>
          <p:cNvSpPr>
            <a:spLocks noGrp="1"/>
          </p:cNvSpPr>
          <p:nvPr>
            <p:ph sz="quarter" idx="14"/>
          </p:nvPr>
        </p:nvSpPr>
        <p:spPr>
          <a:xfrm>
            <a:off x="3309620" y="1440180"/>
            <a:ext cx="8607425" cy="4749800"/>
          </a:xfrm>
        </p:spPr>
        <p:txBody>
          <a:bodyPr>
            <a:normAutofit/>
          </a:bodyPr>
          <a:lstStyle/>
          <a:p>
            <a:pPr>
              <a:spcBef>
                <a:spcPts val="1200"/>
              </a:spcBef>
              <a:spcAft>
                <a:spcPts val="1200"/>
              </a:spcAft>
            </a:pPr>
            <a:r>
              <a:rPr lang="en-US" sz="2800" b="1" dirty="0"/>
              <a:t>You have NO control over valance</a:t>
            </a:r>
          </a:p>
          <a:p>
            <a:pPr>
              <a:spcBef>
                <a:spcPts val="1200"/>
              </a:spcBef>
              <a:spcAft>
                <a:spcPts val="1200"/>
              </a:spcAft>
            </a:pPr>
            <a:r>
              <a:rPr lang="en-US" sz="2800" b="1" dirty="0"/>
              <a:t>You can only control utility</a:t>
            </a:r>
          </a:p>
          <a:p>
            <a:pPr>
              <a:spcBef>
                <a:spcPts val="0"/>
              </a:spcBef>
            </a:pPr>
            <a:r>
              <a:rPr lang="en-US" sz="2800" b="1" dirty="0"/>
              <a:t>Hence, feedback must be useful (have utility)</a:t>
            </a:r>
          </a:p>
          <a:p>
            <a:pPr lvl="1">
              <a:spcBef>
                <a:spcPts val="0"/>
              </a:spcBef>
            </a:pPr>
            <a:r>
              <a:rPr lang="en-US" sz="2400" b="1" dirty="0"/>
              <a:t>Specific</a:t>
            </a:r>
          </a:p>
          <a:p>
            <a:pPr lvl="1">
              <a:spcBef>
                <a:spcPts val="0"/>
              </a:spcBef>
            </a:pPr>
            <a:r>
              <a:rPr lang="en-US" sz="2400" b="1" dirty="0"/>
              <a:t>Behavioral</a:t>
            </a:r>
          </a:p>
          <a:p>
            <a:pPr lvl="1">
              <a:spcBef>
                <a:spcPts val="0"/>
              </a:spcBef>
            </a:pPr>
            <a:r>
              <a:rPr lang="en-US" sz="2400" b="1" dirty="0"/>
              <a:t>Addresses a need</a:t>
            </a:r>
          </a:p>
          <a:p>
            <a:pPr>
              <a:spcBef>
                <a:spcPts val="1200"/>
              </a:spcBef>
              <a:spcAft>
                <a:spcPts val="1200"/>
              </a:spcAft>
            </a:pPr>
            <a:r>
              <a:rPr lang="en-US" sz="2800" b="1" dirty="0"/>
              <a:t>Bad news – good news - details</a:t>
            </a:r>
          </a:p>
        </p:txBody>
      </p:sp>
      <p:sp>
        <p:nvSpPr>
          <p:cNvPr id="5" name="Date Placeholder 4">
            <a:extLst>
              <a:ext uri="{FF2B5EF4-FFF2-40B4-BE49-F238E27FC236}">
                <a16:creationId xmlns:a16="http://schemas.microsoft.com/office/drawing/2014/main" id="{D1D49F2D-5B9A-ABFF-DFFB-023CB571FF92}"/>
              </a:ext>
            </a:extLst>
          </p:cNvPr>
          <p:cNvSpPr>
            <a:spLocks noGrp="1"/>
          </p:cNvSpPr>
          <p:nvPr>
            <p:ph type="dt" sz="half" idx="10"/>
          </p:nvPr>
        </p:nvSpPr>
        <p:spPr/>
        <p:txBody>
          <a:bodyPr/>
          <a:lstStyle/>
          <a:p>
            <a:pPr>
              <a:defRPr/>
            </a:pPr>
            <a:r>
              <a:rPr lang="en-US">
                <a:solidFill>
                  <a:prstClr val="black"/>
                </a:solidFill>
              </a:rPr>
              <a:t>20XX</a:t>
            </a:r>
            <a:endParaRPr lang="en-US" dirty="0">
              <a:solidFill>
                <a:prstClr val="black"/>
              </a:solidFill>
            </a:endParaRPr>
          </a:p>
        </p:txBody>
      </p:sp>
      <p:sp>
        <p:nvSpPr>
          <p:cNvPr id="6" name="Slide Number Placeholder 5">
            <a:extLst>
              <a:ext uri="{FF2B5EF4-FFF2-40B4-BE49-F238E27FC236}">
                <a16:creationId xmlns:a16="http://schemas.microsoft.com/office/drawing/2014/main" id="{2A006475-108C-80BE-C79C-1130E464D87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91699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a:extLst>
              <a:ext uri="{FF2B5EF4-FFF2-40B4-BE49-F238E27FC236}">
                <a16:creationId xmlns:a16="http://schemas.microsoft.com/office/drawing/2014/main" id="{30761B21-88ED-449E-B2B9-3FC40844C36D}"/>
              </a:ext>
            </a:extLst>
          </p:cNvPr>
          <p:cNvSpPr>
            <a:spLocks noGrp="1"/>
          </p:cNvSpPr>
          <p:nvPr>
            <p:ph type="ctrTitle"/>
          </p:nvPr>
        </p:nvSpPr>
        <p:spPr>
          <a:xfrm>
            <a:off x="195073" y="4907903"/>
            <a:ext cx="8631686" cy="1448448"/>
          </a:xfrm>
        </p:spPr>
        <p:txBody>
          <a:bodyPr>
            <a:noAutofit/>
          </a:bodyPr>
          <a:lstStyle/>
          <a:p>
            <a:pPr marL="457200" indent="-457200">
              <a:spcBef>
                <a:spcPts val="1800"/>
              </a:spcBef>
              <a:spcAft>
                <a:spcPts val="1800"/>
              </a:spcAft>
              <a:buFont typeface="Arial" panose="020B0604020202020204" pitchFamily="34" charset="0"/>
              <a:buChar char="•"/>
            </a:pPr>
            <a:r>
              <a:rPr lang="en-US" sz="3200" b="1" dirty="0"/>
              <a:t>Your speech should always be gracious and sprinkled with insight so that you may know how to respond to every person. [CEB]</a:t>
            </a:r>
            <a:endParaRPr lang="en-US" sz="3200" dirty="0"/>
          </a:p>
        </p:txBody>
      </p:sp>
      <p:sp>
        <p:nvSpPr>
          <p:cNvPr id="33" name="Subtitle 32">
            <a:extLst>
              <a:ext uri="{FF2B5EF4-FFF2-40B4-BE49-F238E27FC236}">
                <a16:creationId xmlns:a16="http://schemas.microsoft.com/office/drawing/2014/main" id="{0EEAA874-288B-4330-9FA4-F1144ACD46DE}"/>
              </a:ext>
            </a:extLst>
          </p:cNvPr>
          <p:cNvSpPr>
            <a:spLocks noGrp="1"/>
          </p:cNvSpPr>
          <p:nvPr>
            <p:ph type="subTitle" idx="1"/>
          </p:nvPr>
        </p:nvSpPr>
        <p:spPr>
          <a:xfrm>
            <a:off x="9209314" y="522513"/>
            <a:ext cx="2982685" cy="3144417"/>
          </a:xfrm>
        </p:spPr>
        <p:txBody>
          <a:bodyPr>
            <a:normAutofit/>
          </a:bodyPr>
          <a:lstStyle/>
          <a:p>
            <a:endParaRPr lang="en-US" sz="2800" dirty="0"/>
          </a:p>
          <a:p>
            <a:endParaRPr lang="en-US" dirty="0"/>
          </a:p>
          <a:p>
            <a:pPr algn="ctr"/>
            <a:r>
              <a:rPr lang="en-US" sz="3600" dirty="0"/>
              <a:t>Colossians</a:t>
            </a:r>
          </a:p>
          <a:p>
            <a:pPr algn="ctr"/>
            <a:r>
              <a:rPr lang="en-US" sz="3600" dirty="0"/>
              <a:t>4:6</a:t>
            </a:r>
            <a:endParaRPr lang="en-US" dirty="0"/>
          </a:p>
        </p:txBody>
      </p:sp>
      <p:pic>
        <p:nvPicPr>
          <p:cNvPr id="52" name="Picture Placeholder 51" descr="A picture containing sky, outdoor, mountain, nature, stars">
            <a:extLst>
              <a:ext uri="{FF2B5EF4-FFF2-40B4-BE49-F238E27FC236}">
                <a16:creationId xmlns:a16="http://schemas.microsoft.com/office/drawing/2014/main" id="{45DFCBF0-F91E-40C0-A4E6-24E8250C3BAC}"/>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1"/>
            <a:ext cx="9143999" cy="4537956"/>
          </a:xfrm>
        </p:spPr>
      </p:pic>
      <p:pic>
        <p:nvPicPr>
          <p:cNvPr id="58" name="Picture Placeholder 57" descr="A picture containing mountain, sky, outdoor, nature">
            <a:extLst>
              <a:ext uri="{FF2B5EF4-FFF2-40B4-BE49-F238E27FC236}">
                <a16:creationId xmlns:a16="http://schemas.microsoft.com/office/drawing/2014/main" id="{A51C462C-6D3B-4554-9CDC-86D00D0EA07A}"/>
              </a:ext>
            </a:extLst>
          </p:cNvPr>
          <p:cNvPicPr>
            <a:picLocks noGrp="1" noChangeAspect="1"/>
          </p:cNvPicPr>
          <p:nvPr>
            <p:ph type="pic" sz="quarter" idx="14"/>
          </p:nvPr>
        </p:nvPicPr>
        <p:blipFill rotWithShape="1">
          <a:blip r:embed="rId4" cstate="screen">
            <a:extLst>
              <a:ext uri="{28A0092B-C50C-407E-A947-70E740481C1C}">
                <a14:useLocalDpi xmlns:a14="http://schemas.microsoft.com/office/drawing/2010/main" val="0"/>
              </a:ext>
            </a:extLst>
          </a:blip>
          <a:srcRect/>
          <a:stretch/>
        </p:blipFill>
        <p:spPr>
          <a:xfrm>
            <a:off x="9143999" y="4532313"/>
            <a:ext cx="3048000" cy="2325687"/>
          </a:xfrm>
        </p:spPr>
      </p:pic>
      <p:sp>
        <p:nvSpPr>
          <p:cNvPr id="5" name="Date Placeholder 4">
            <a:extLst>
              <a:ext uri="{FF2B5EF4-FFF2-40B4-BE49-F238E27FC236}">
                <a16:creationId xmlns:a16="http://schemas.microsoft.com/office/drawing/2014/main" id="{4DBAEA19-91BF-48E8-A1D4-8FB745EA44D0}"/>
              </a:ext>
            </a:extLst>
          </p:cNvPr>
          <p:cNvSpPr>
            <a:spLocks noGrp="1"/>
          </p:cNvSpPr>
          <p:nvPr>
            <p:ph type="dt" sz="half" idx="10"/>
          </p:nvPr>
        </p:nvSpPr>
        <p:spPr>
          <a:xfrm>
            <a:off x="7013448" y="6355080"/>
            <a:ext cx="4352544" cy="365125"/>
          </a:xfrm>
        </p:spPr>
        <p:txBody>
          <a:bodyPr/>
          <a:lstStyle/>
          <a:p>
            <a:pPr lvl="0"/>
            <a:r>
              <a:rPr lang="en-US" noProof="0" dirty="0"/>
              <a:t>2023</a:t>
            </a:r>
          </a:p>
        </p:txBody>
      </p:sp>
      <p:sp>
        <p:nvSpPr>
          <p:cNvPr id="6" name="Slide Number Placeholder 5">
            <a:extLst>
              <a:ext uri="{FF2B5EF4-FFF2-40B4-BE49-F238E27FC236}">
                <a16:creationId xmlns:a16="http://schemas.microsoft.com/office/drawing/2014/main" id="{9E887279-B48F-43C3-91FA-09BD7EA33A25}"/>
              </a:ext>
            </a:extLst>
          </p:cNvPr>
          <p:cNvSpPr>
            <a:spLocks noGrp="1"/>
          </p:cNvSpPr>
          <p:nvPr>
            <p:ph type="sldNum" sz="quarter" idx="12"/>
          </p:nvPr>
        </p:nvSpPr>
        <p:spPr>
          <a:xfrm>
            <a:off x="11365992" y="6356350"/>
            <a:ext cx="630936" cy="365125"/>
          </a:xfrm>
        </p:spPr>
        <p:txBody>
          <a:bodyPr/>
          <a:lstStyle/>
          <a:p>
            <a:pPr lvl="0"/>
            <a:fld id="{D39F39FF-F5CB-4ACA-9B46-4CCF89ECA75F}" type="slidenum">
              <a:rPr lang="en-US" noProof="0" smtClean="0"/>
              <a:pPr lvl="0"/>
              <a:t>7</a:t>
            </a:fld>
            <a:endParaRPr lang="en-US" noProof="0" dirty="0"/>
          </a:p>
        </p:txBody>
      </p:sp>
    </p:spTree>
    <p:extLst>
      <p:ext uri="{BB962C8B-B14F-4D97-AF65-F5344CB8AC3E}">
        <p14:creationId xmlns:p14="http://schemas.microsoft.com/office/powerpoint/2010/main" val="767611276"/>
      </p:ext>
    </p:extLst>
  </p:cSld>
  <p:clrMapOvr>
    <a:masterClrMapping/>
  </p:clrMapOvr>
</p:sld>
</file>

<file path=ppt/theme/theme1.xml><?xml version="1.0" encoding="utf-8"?>
<a:theme xmlns:a="http://schemas.openxmlformats.org/drawingml/2006/main" name="ColorBlockVTI">
  <a:themeElements>
    <a:clrScheme name="ColorBlock Color Scheme">
      <a:dk1>
        <a:sysClr val="windowText" lastClr="000000"/>
      </a:dk1>
      <a:lt1>
        <a:sysClr val="window" lastClr="FFFFFF"/>
      </a:lt1>
      <a:dk2>
        <a:srgbClr val="002044"/>
      </a:dk2>
      <a:lt2>
        <a:srgbClr val="F5F0F3"/>
      </a:lt2>
      <a:accent1>
        <a:srgbClr val="4A41C5"/>
      </a:accent1>
      <a:accent2>
        <a:srgbClr val="37997B"/>
      </a:accent2>
      <a:accent3>
        <a:srgbClr val="17B4DF"/>
      </a:accent3>
      <a:accent4>
        <a:srgbClr val="E69500"/>
      </a:accent4>
      <a:accent5>
        <a:srgbClr val="276D77"/>
      </a:accent5>
      <a:accent6>
        <a:srgbClr val="386ECE"/>
      </a:accent6>
      <a:hlink>
        <a:srgbClr val="AF1DAF"/>
      </a:hlink>
      <a:folHlink>
        <a:srgbClr val="FE5C68"/>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757C30-AE9A-4680-90EB-19D282EC2B7C}">
  <ds:schemaRefs>
    <ds:schemaRef ds:uri="http://www.w3.org/XML/1998/namespace"/>
    <ds:schemaRef ds:uri="http://schemas.microsoft.com/office/2006/documentManagement/types"/>
    <ds:schemaRef ds:uri="16c05727-aa75-4e4a-9b5f-8a80a1165891"/>
    <ds:schemaRef ds:uri="71af3243-3dd4-4a8d-8c0d-dd76da1f02a5"/>
    <ds:schemaRef ds:uri="http://purl.org/dc/elements/1.1/"/>
    <ds:schemaRef ds:uri="http://purl.org/dc/dcmitype/"/>
    <ds:schemaRef ds:uri="http://purl.org/dc/terms/"/>
    <ds:schemaRef ds:uri="http://schemas.microsoft.com/office/infopath/2007/PartnerControls"/>
    <ds:schemaRef ds:uri="http://schemas.openxmlformats.org/package/2006/metadata/core-properties"/>
    <ds:schemaRef ds:uri="230e9df3-be65-4c73-a93b-d1236ebd677e"/>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0AF0BF08-C674-44E3-8BFC-85BC65E0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5CCB28C-7D26-4A36-9CFC-D739C28F3D18}">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Color block design</Template>
  <TotalTime>4217</TotalTime>
  <Words>514</Words>
  <Application>Microsoft Office PowerPoint</Application>
  <PresentationFormat>Widescreen</PresentationFormat>
  <Paragraphs>61</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Avenir Next LT Pro</vt:lpstr>
      <vt:lpstr>Calibri</vt:lpstr>
      <vt:lpstr>Elephant</vt:lpstr>
      <vt:lpstr>ColorBlockVTI</vt:lpstr>
      <vt:lpstr>Let Your Speech Be Seasoned</vt:lpstr>
      <vt:lpstr>Colossians 4:6</vt:lpstr>
      <vt:lpstr>What  Does It Mean To Let Your Speech Be Seasoned  With Grace, As With Salt?</vt:lpstr>
      <vt:lpstr>Want to Take a Different Tack  A Communication Perspective</vt:lpstr>
      <vt:lpstr>How People Interpret Feedback</vt:lpstr>
      <vt:lpstr>The Keys To Being Gracious in Giving Feedback</vt:lpstr>
      <vt:lpstr>Your speech should always be gracious and sprinkled with insight so that you may know how to respond to every person. [CEB]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It Mean To Be Free?</dc:title>
  <dc:creator>Bob Husband</dc:creator>
  <cp:lastModifiedBy>Bob Husband</cp:lastModifiedBy>
  <cp:revision>78</cp:revision>
  <cp:lastPrinted>2023-06-11T19:03:14Z</cp:lastPrinted>
  <dcterms:created xsi:type="dcterms:W3CDTF">2023-05-17T23:40:30Z</dcterms:created>
  <dcterms:modified xsi:type="dcterms:W3CDTF">2023-09-19T17:14:34Z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