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layfair Display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PlayfairDisplay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Montserrat-boldItalic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layfairDisplay-bold.fntdata"/><Relationship Id="rId1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ca750214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9ca750214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9c03e281a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9c03e281a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9c03e281a6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9c03e281a6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9c03e281a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9c03e281a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9c03e281a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9c03e281a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ca750214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9ca750214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9c03e281a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9c03e281a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9c03e281a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9c03e281a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9c03e281a6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9c03e281a6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9c03e281a6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9c03e281a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b9c31c68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b9c31c68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6D9EEB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Relationship Id="rId5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jeniece@urbanaconnectionscenter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inyurl.com/MrsMitchellsCloset3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Urbana Neighborhood Connections Center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2031225" y="3550650"/>
            <a:ext cx="4910100" cy="10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423"/>
              <a:buFont typeface="Arial"/>
              <a:buNone/>
            </a:pPr>
            <a:r>
              <a:rPr i="1" lang="en" sz="3020">
                <a:latin typeface="Arial"/>
                <a:ea typeface="Arial"/>
                <a:cs typeface="Arial"/>
                <a:sym typeface="Arial"/>
              </a:rPr>
              <a:t>“Where our youth will grow, our parents will help, and our community will share.”</a:t>
            </a:r>
            <a:endParaRPr i="1" sz="302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Themed Days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MATH MONDAY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LET’S TALK ABOUT IT TUESDAY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WISDOM WEDNESDAY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READING THURSDAY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 FRIDAY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You Help?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262925" y="101772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" sz="2200"/>
              <a:t>Volunteer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" sz="2200"/>
              <a:t>Donate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" sz="2200"/>
              <a:t>Recommend</a:t>
            </a:r>
            <a:endParaRPr sz="2200"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9675" y="91425"/>
            <a:ext cx="3802752" cy="248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850" y="2523000"/>
            <a:ext cx="3494001" cy="26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4600" y="2035450"/>
            <a:ext cx="2709400" cy="310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543050"/>
            <a:ext cx="8520600" cy="325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jeniece@urbanaconnectionscenter.org</a:t>
            </a:r>
            <a:endParaRPr sz="25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/>
              <a:t>(217) 954-1749</a:t>
            </a:r>
            <a:endParaRPr sz="2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/>
              <a:t>(217) 850-3337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reach me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2725" y="164301"/>
            <a:ext cx="2167650" cy="17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075" y="164300"/>
            <a:ext cx="1913800" cy="2407450"/>
          </a:xfrm>
          <a:prstGeom prst="rect">
            <a:avLst/>
          </a:prstGeom>
          <a:noFill/>
          <a:ln>
            <a:noFill/>
          </a:ln>
          <a:effectLst>
            <a:outerShdw blurRad="1028700" rotWithShape="0" algn="bl" dir="5400000" dist="19050">
              <a:schemeClr val="dk1">
                <a:alpha val="50000"/>
              </a:schemeClr>
            </a:outerShdw>
          </a:effectLst>
        </p:spPr>
      </p:pic>
      <p:sp>
        <p:nvSpPr>
          <p:cNvPr id="66" name="Google Shape;66;p14"/>
          <p:cNvSpPr txBox="1"/>
          <p:nvPr/>
        </p:nvSpPr>
        <p:spPr>
          <a:xfrm>
            <a:off x="-256275" y="2636200"/>
            <a:ext cx="3279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Founder &amp; First CEO, </a:t>
            </a:r>
            <a:endParaRPr b="1" sz="15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Mrs. Janice Mitchell</a:t>
            </a:r>
            <a:endParaRPr b="1" sz="15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Jan. 19, 2010</a:t>
            </a:r>
            <a:endParaRPr b="1" sz="15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2725" y="2169525"/>
            <a:ext cx="5892874" cy="268145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243775" y="3577850"/>
            <a:ext cx="2645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Vision: </a:t>
            </a: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A place in southeast Urbana for after-school programming and youth development with a strong academic focus. 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5261425" y="268200"/>
            <a:ext cx="3740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1401 E. Main St.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Urbana, IL 61802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(Across the street 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from the VFW Post 630)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we serve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234075"/>
            <a:ext cx="8520600" cy="37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Students ages 5-17 in summer, afterschool, all-day program, and high school students in College &amp; Career Readiness program; ages 16-24 in Summer Youth Employment program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Currently between 55 and 60 consistent youth | 85 consistent young adults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Residing in Champaign County, mainly Urbana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Summer &amp; Days Out Program Participants all day 8am-5:30pm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After-school Program Participants from 3-6pm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Individuals from a wide range of socioeconomic backgrounds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Students performing at a variety of academic and behavioral levels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Families in the community, in need of services provided by Urbana Neighborhood Connections Center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Components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Academic Support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STEAM Enrichment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Cultural Awareness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Social-Emotional Learning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Service Learning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Transportation from school to our facility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Nutritious meals upon arrival</a:t>
            </a:r>
            <a:endParaRPr sz="21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600" y="21335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0" l="0" r="0" t="32777"/>
          <a:stretch/>
        </p:blipFill>
        <p:spPr>
          <a:xfrm>
            <a:off x="409200" y="438750"/>
            <a:ext cx="2511725" cy="197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1975" y="901925"/>
            <a:ext cx="2820050" cy="376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1900" y="530250"/>
            <a:ext cx="2465925" cy="32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75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002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140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new?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050" y="713025"/>
            <a:ext cx="5500900" cy="412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Need Items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Preferably</a:t>
            </a:r>
            <a:r>
              <a:rPr lang="en" sz="2100"/>
              <a:t> NEW | Clean and gently used is acceptable</a:t>
            </a:r>
            <a:endParaRPr sz="2100"/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Shoes &amp; Winter boots in various sizes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Jeans or sweatpants for both males and females in various sizes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We have an Amazon wishlist: </a:t>
            </a:r>
            <a:r>
              <a:rPr lang="en" sz="2100" u="sng">
                <a:solidFill>
                  <a:srgbClr val="4A86E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https://tinyurl.com/MrsMitchellsCloset3</a:t>
            </a:r>
            <a:endParaRPr sz="2100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