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0.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4"/>
  </p:sldMasterIdLst>
  <p:notesMasterIdLst>
    <p:notesMasterId r:id="rId12"/>
  </p:notesMasterIdLst>
  <p:sldIdLst>
    <p:sldId id="272" r:id="rId5"/>
    <p:sldId id="257" r:id="rId6"/>
    <p:sldId id="258" r:id="rId7"/>
    <p:sldId id="262" r:id="rId8"/>
    <p:sldId id="267" r:id="rId9"/>
    <p:sldId id="27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2" autoAdjust="0"/>
    <p:restoredTop sz="93202" autoAdjust="0"/>
  </p:normalViewPr>
  <p:slideViewPr>
    <p:cSldViewPr snapToGrid="0">
      <p:cViewPr varScale="1">
        <p:scale>
          <a:sx n="145" d="100"/>
          <a:sy n="145" d="100"/>
        </p:scale>
        <p:origin x="906" y="1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88D07-B188-44E4-ABBB-6994C1A52936}" type="datetimeFigureOut">
              <a:rPr lang="en-US" smtClean="0"/>
              <a:t>1/22/2024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2455A-0D23-4EAB-9AF9-2CC2B3066B0A}" type="slidenum">
              <a:rPr lang="en-US" smtClean="0"/>
              <a:t>‹#›</a:t>
            </a:fld>
            <a:endParaRPr lang="en-US" dirty="0"/>
          </a:p>
        </p:txBody>
      </p:sp>
    </p:spTree>
    <p:extLst>
      <p:ext uri="{BB962C8B-B14F-4D97-AF65-F5344CB8AC3E}">
        <p14:creationId xmlns:p14="http://schemas.microsoft.com/office/powerpoint/2010/main" val="3904368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400800"/>
          </a:xfrm>
          <a:solidFill>
            <a:schemeClr val="accent6"/>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p:nvPr>
        </p:nvSpPr>
        <p:spPr>
          <a:xfrm>
            <a:off x="0" y="3118981"/>
            <a:ext cx="7537703" cy="2462667"/>
          </a:xfrm>
          <a:solidFill>
            <a:schemeClr val="bg1">
              <a:alpha val="93000"/>
            </a:schemeClr>
          </a:solidFill>
        </p:spPr>
        <p:txBody>
          <a:bodyPr lIns="822960" tIns="731520" anchor="t" anchorCtr="0">
            <a:normAutofit/>
          </a:bodyPr>
          <a:lstStyle/>
          <a:p>
            <a:r>
              <a:rPr lang="en-US" sz="5400">
                <a:solidFill>
                  <a:schemeClr val="tx1"/>
                </a:solidFill>
              </a:rPr>
              <a:t>Click to edit Master title style</a:t>
            </a:r>
            <a:endParaRPr lang="en-US" sz="5400" dirty="0">
              <a:solidFill>
                <a:schemeClr val="tx1"/>
              </a:solidFill>
            </a:endParaRPr>
          </a:p>
        </p:txBody>
      </p:sp>
      <p:sp>
        <p:nvSpPr>
          <p:cNvPr id="9" name="Subtitle 2">
            <a:extLst>
              <a:ext uri="{FF2B5EF4-FFF2-40B4-BE49-F238E27FC236}">
                <a16:creationId xmlns:a16="http://schemas.microsoft.com/office/drawing/2014/main" id="{79DF17D8-A326-44D6-A77D-42DA99E92786}"/>
              </a:ext>
            </a:extLst>
          </p:cNvPr>
          <p:cNvSpPr>
            <a:spLocks noGrp="1"/>
          </p:cNvSpPr>
          <p:nvPr>
            <p:ph type="subTitle" idx="1"/>
          </p:nvPr>
        </p:nvSpPr>
        <p:spPr>
          <a:xfrm>
            <a:off x="754841" y="4735799"/>
            <a:ext cx="6470693" cy="605256"/>
          </a:xfrm>
        </p:spPr>
        <p:txBody>
          <a:bodyPr/>
          <a:lstStyle/>
          <a:p>
            <a:r>
              <a:rPr lang="en-US">
                <a:solidFill>
                  <a:schemeClr val="tx1"/>
                </a:solidFill>
              </a:rPr>
              <a:t>Click to edit Master subtitle style</a:t>
            </a:r>
            <a:endParaRPr lang="en-US" dirty="0">
              <a:solidFill>
                <a:schemeClr val="tx1"/>
              </a:solidFill>
            </a:endParaRPr>
          </a:p>
        </p:txBody>
      </p:sp>
    </p:spTree>
    <p:extLst>
      <p:ext uri="{BB962C8B-B14F-4D97-AF65-F5344CB8AC3E}">
        <p14:creationId xmlns:p14="http://schemas.microsoft.com/office/powerpoint/2010/main" val="48567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88720" y="2057400"/>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8720" y="2958274"/>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2051331"/>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952204"/>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9721C62B-6826-4C4A-B41E-814C63BA513E}"/>
              </a:ext>
            </a:extLst>
          </p:cNvPr>
          <p:cNvSpPr>
            <a:spLocks noGrp="1"/>
          </p:cNvSpPr>
          <p:nvPr>
            <p:ph type="body" sz="quarter" idx="13"/>
          </p:nvPr>
        </p:nvSpPr>
        <p:spPr>
          <a:xfrm>
            <a:off x="7955280" y="2057400"/>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9F5CD2DF-69E0-48BA-AFAC-83EFCE2ACC89}"/>
              </a:ext>
            </a:extLst>
          </p:cNvPr>
          <p:cNvSpPr>
            <a:spLocks noGrp="1"/>
          </p:cNvSpPr>
          <p:nvPr>
            <p:ph sz="quarter" idx="14"/>
          </p:nvPr>
        </p:nvSpPr>
        <p:spPr>
          <a:xfrm>
            <a:off x="7955280" y="2958273"/>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dirty="0"/>
              <a:t>20XX</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3512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592754-9FDD-4637-8931-8898DCEA2DAF}"/>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33DE7C46-EBCB-4558-B868-C6E743BAE1A2}"/>
              </a:ext>
              <a:ext uri="{C183D7F6-B498-43B3-948B-1728B52AA6E4}">
                <adec:decorative xmlns:adec="http://schemas.microsoft.com/office/drawing/2017/decorative" val="1"/>
              </a:ext>
            </a:extLst>
          </p:cNvPr>
          <p:cNvSpPr/>
          <p:nvPr userDrawn="1"/>
        </p:nvSpPr>
        <p:spPr>
          <a:xfrm>
            <a:off x="707474" y="1238442"/>
            <a:ext cx="3635926" cy="4355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EDD7626-E6F6-463F-8041-E2EC32830F0E}"/>
              </a:ext>
            </a:extLst>
          </p:cNvPr>
          <p:cNvSpPr>
            <a:spLocks noGrp="1"/>
          </p:cNvSpPr>
          <p:nvPr>
            <p:ph type="title"/>
          </p:nvPr>
        </p:nvSpPr>
        <p:spPr>
          <a:xfrm>
            <a:off x="948648" y="1419273"/>
            <a:ext cx="3153580" cy="1358188"/>
          </a:xfrm>
        </p:spPr>
        <p:txBody>
          <a:bodyPr>
            <a:normAutofit/>
          </a:bodyPr>
          <a:lstStyle>
            <a:lvl1pPr>
              <a:defRPr baseline="0">
                <a:solidFill>
                  <a:schemeClr val="bg1"/>
                </a:solidFill>
              </a:defRPr>
            </a:lvl1pPr>
          </a:lstStyle>
          <a:p>
            <a:r>
              <a:rPr lang="en-US" sz="3600">
                <a:solidFill>
                  <a:schemeClr val="tx1"/>
                </a:solidFill>
              </a:rPr>
              <a:t>Click to edit Master title style</a:t>
            </a:r>
            <a:endParaRPr lang="en-US" sz="3600" dirty="0">
              <a:solidFill>
                <a:schemeClr val="tx1"/>
              </a:solidFill>
            </a:endParaRPr>
          </a:p>
        </p:txBody>
      </p:sp>
      <p:cxnSp>
        <p:nvCxnSpPr>
          <p:cNvPr id="8" name="Straight Connector 7">
            <a:extLst>
              <a:ext uri="{FF2B5EF4-FFF2-40B4-BE49-F238E27FC236}">
                <a16:creationId xmlns:a16="http://schemas.microsoft.com/office/drawing/2014/main" id="{4D4A9276-3942-47EA-B16C-FEF66FB6F290}"/>
              </a:ext>
              <a:ext uri="{C183D7F6-B498-43B3-948B-1728B52AA6E4}">
                <adec:decorative xmlns:adec="http://schemas.microsoft.com/office/drawing/2017/decorative" val="1"/>
              </a:ext>
            </a:extLst>
          </p:cNvPr>
          <p:cNvCxnSpPr/>
          <p:nvPr userDrawn="1"/>
        </p:nvCxnSpPr>
        <p:spPr>
          <a:xfrm>
            <a:off x="1092128"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11DABEC-17D7-4DA3-9DEA-F5D74509D3AC}"/>
              </a:ext>
            </a:extLst>
          </p:cNvPr>
          <p:cNvSpPr>
            <a:spLocks noGrp="1"/>
          </p:cNvSpPr>
          <p:nvPr>
            <p:ph idx="1"/>
          </p:nvPr>
        </p:nvSpPr>
        <p:spPr>
          <a:xfrm>
            <a:off x="948648" y="2978254"/>
            <a:ext cx="3153580" cy="2444238"/>
          </a:xfrm>
        </p:spPr>
        <p:txBody>
          <a:bodyPr lIns="91440">
            <a:normAutofit/>
          </a:bodyPr>
          <a:lstStyle>
            <a:lvl1pPr>
              <a:defRPr>
                <a:solidFill>
                  <a:schemeClr val="bg1"/>
                </a:solidFill>
              </a:defRPr>
            </a:lvl1pPr>
          </a:lstStyle>
          <a:p>
            <a:pPr marL="0" lvl="0" indent="0">
              <a:lnSpc>
                <a:spcPct val="100000"/>
              </a:lnSpc>
              <a:buNone/>
            </a:pPr>
            <a:r>
              <a:rPr lang="en-US" sz="1600">
                <a:solidFill>
                  <a:schemeClr val="tx1"/>
                </a:solidFill>
              </a:rPr>
              <a:t>Click to edit Master text styles</a:t>
            </a:r>
          </a:p>
        </p:txBody>
      </p:sp>
      <p:sp>
        <p:nvSpPr>
          <p:cNvPr id="13" name="Picture Placeholder 12">
            <a:extLst>
              <a:ext uri="{FF2B5EF4-FFF2-40B4-BE49-F238E27FC236}">
                <a16:creationId xmlns:a16="http://schemas.microsoft.com/office/drawing/2014/main" id="{0A5B6691-D26A-472B-BB73-55A4E0649246}"/>
              </a:ext>
            </a:extLst>
          </p:cNvPr>
          <p:cNvSpPr>
            <a:spLocks noGrp="1"/>
          </p:cNvSpPr>
          <p:nvPr>
            <p:ph type="pic" sz="quarter" idx="13"/>
          </p:nvPr>
        </p:nvSpPr>
        <p:spPr>
          <a:xfrm>
            <a:off x="4672584" y="1234440"/>
            <a:ext cx="3264408" cy="4352544"/>
          </a:xfrm>
          <a:solidFill>
            <a:schemeClr val="accent6"/>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BF1FB629-3697-40BE-A9E2-962CC86418D3}"/>
              </a:ext>
            </a:extLst>
          </p:cNvPr>
          <p:cNvSpPr>
            <a:spLocks noGrp="1"/>
          </p:cNvSpPr>
          <p:nvPr>
            <p:ph type="pic" sz="quarter" idx="14"/>
          </p:nvPr>
        </p:nvSpPr>
        <p:spPr>
          <a:xfrm>
            <a:off x="8275320" y="1234440"/>
            <a:ext cx="3264408" cy="4352544"/>
          </a:xfrm>
          <a:solidFill>
            <a:schemeClr val="accent6"/>
          </a:solidFill>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27269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322D5-1CC3-400A-A187-55543F0E8B93}"/>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3">
            <a:extLst>
              <a:ext uri="{FF2B5EF4-FFF2-40B4-BE49-F238E27FC236}">
                <a16:creationId xmlns:a16="http://schemas.microsoft.com/office/drawing/2014/main" id="{EAD2187F-4097-47C0-8330-56262D32831D}"/>
              </a:ext>
              <a:ext uri="{C183D7F6-B498-43B3-948B-1728B52AA6E4}">
                <adec:decorative xmlns:adec="http://schemas.microsoft.com/office/drawing/2017/decorative" val="0"/>
              </a:ext>
            </a:extLst>
          </p:cNvPr>
          <p:cNvSpPr>
            <a:spLocks noGrp="1"/>
          </p:cNvSpPr>
          <p:nvPr>
            <p:ph type="title"/>
          </p:nvPr>
        </p:nvSpPr>
        <p:spPr>
          <a:xfrm>
            <a:off x="7859485" y="634946"/>
            <a:ext cx="3690257" cy="1450757"/>
          </a:xfrm>
        </p:spPr>
        <p:txBody>
          <a:bodyPr>
            <a:normAutofit/>
          </a:body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10523EF1-B104-45FE-925A-5C7906FA18C2}"/>
              </a:ext>
              <a:ext uri="{C183D7F6-B498-43B3-948B-1728B52AA6E4}">
                <adec:decorative xmlns:adec="http://schemas.microsoft.com/office/drawing/2017/decorative" val="1"/>
              </a:ext>
            </a:extLst>
          </p:cNvPr>
          <p:cNvCxnSpPr/>
          <p:nvPr userDrawn="1"/>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FA958037-C140-4697-8EAF-21C950A0ECC5}"/>
              </a:ext>
            </a:extLst>
          </p:cNvPr>
          <p:cNvSpPr>
            <a:spLocks noGrp="1"/>
          </p:cNvSpPr>
          <p:nvPr>
            <p:ph type="pic" sz="quarter" idx="13"/>
          </p:nvPr>
        </p:nvSpPr>
        <p:spPr>
          <a:xfrm>
            <a:off x="630936" y="640080"/>
            <a:ext cx="6912864" cy="5312664"/>
          </a:xfrm>
          <a:solidFill>
            <a:schemeClr val="accent6"/>
          </a:solidFill>
        </p:spPr>
        <p:txBody>
          <a:bodyPr/>
          <a:lstStyle/>
          <a:p>
            <a:r>
              <a:rPr lang="en-US"/>
              <a:t>Click icon to add picture</a:t>
            </a:r>
            <a:endParaRPr lang="en-US" dirty="0"/>
          </a:p>
        </p:txBody>
      </p:sp>
      <p:sp>
        <p:nvSpPr>
          <p:cNvPr id="9" name="Content Placeholder 14">
            <a:extLst>
              <a:ext uri="{FF2B5EF4-FFF2-40B4-BE49-F238E27FC236}">
                <a16:creationId xmlns:a16="http://schemas.microsoft.com/office/drawing/2014/main" id="{44613BB0-E0E0-4B1C-9926-EBE53B5420E1}"/>
              </a:ext>
            </a:extLst>
          </p:cNvPr>
          <p:cNvSpPr>
            <a:spLocks noGrp="1"/>
          </p:cNvSpPr>
          <p:nvPr>
            <p:ph idx="1"/>
          </p:nvPr>
        </p:nvSpPr>
        <p:spPr>
          <a:xfrm>
            <a:off x="7859485" y="2407436"/>
            <a:ext cx="3690257" cy="3461658"/>
          </a:xfrm>
        </p:spPr>
        <p:txBody>
          <a:bodyPr>
            <a:normAutofit/>
          </a:bodyPr>
          <a:lstStyle/>
          <a:p>
            <a:pPr lvl="0"/>
            <a:r>
              <a:rPr lang="en-US"/>
              <a:t>Click to edit Master text styles</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1521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810136-7130-4D10-A77D-0A7BA878209B}"/>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dirty="0"/>
              <a:t>Sample Footer Text</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631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8872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r>
              <a:rPr lang="en-US" dirty="0"/>
              <a:t>20XX</a:t>
            </a:r>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Sample Footer Text</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6755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D637E5-EBAC-4C88-BDAB-D589FAE7B950}"/>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75667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r>
              <a:rPr lang="en-US" dirty="0"/>
              <a:t>20XX</a:t>
            </a:r>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dirty="0"/>
              <a:t>Sample Footer Text</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47128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20XX</a:t>
            </a:r>
          </a:p>
        </p:txBody>
      </p:sp>
      <p:sp>
        <p:nvSpPr>
          <p:cNvPr id="6" name="Footer Placeholder 5"/>
          <p:cNvSpPr>
            <a:spLocks noGrp="1"/>
          </p:cNvSpPr>
          <p:nvPr>
            <p:ph type="ftr" sz="quarter" idx="11"/>
          </p:nvPr>
        </p:nvSpPr>
        <p:spPr>
          <a:xfrm>
            <a:off x="1097279" y="6446838"/>
            <a:ext cx="6818262" cy="365125"/>
          </a:xfrm>
        </p:spPr>
        <p:txBody>
          <a:bodyPr/>
          <a:lstStyle/>
          <a:p>
            <a:pPr algn="l"/>
            <a:r>
              <a:rPr lang="en-US" dirty="0"/>
              <a:t>Sample Footer Text</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366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C34A642-8E00-4F15-9BE5-FED7F68AA98B}"/>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EF018FF3-9740-4BA5-8515-EBFCC62322E6}"/>
              </a:ext>
              <a:ext uri="{C183D7F6-B498-43B3-948B-1728B52AA6E4}">
                <adec:decorative xmlns:adec="http://schemas.microsoft.com/office/drawing/2017/decorative" val="1"/>
              </a:ext>
            </a:extLst>
          </p:cNvPr>
          <p:cNvSpPr/>
          <p:nvPr userDrawn="1"/>
        </p:nvSpPr>
        <p:spPr>
          <a:xfrm>
            <a:off x="7848600" y="643467"/>
            <a:ext cx="3635926" cy="51138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89BEFBB5-382E-4634-9782-68859DEE12F7}"/>
              </a:ext>
              <a:ext uri="{C183D7F6-B498-43B3-948B-1728B52AA6E4}">
                <adec:decorative xmlns:adec="http://schemas.microsoft.com/office/drawing/2017/decorative" val="1"/>
              </a:ext>
            </a:extLst>
          </p:cNvPr>
          <p:cNvCxnSpPr/>
          <p:nvPr userDrawn="1"/>
        </p:nvCxnSpPr>
        <p:spPr>
          <a:xfrm>
            <a:off x="8173792" y="2660530"/>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CE069499-3ED9-4F5B-ADC9-5EBFC522E948}"/>
              </a:ext>
            </a:extLst>
          </p:cNvPr>
          <p:cNvSpPr>
            <a:spLocks noGrp="1"/>
          </p:cNvSpPr>
          <p:nvPr>
            <p:ph type="title" hasCustomPrompt="1"/>
          </p:nvPr>
        </p:nvSpPr>
        <p:spPr>
          <a:xfrm>
            <a:off x="8081400" y="1118014"/>
            <a:ext cx="3379080" cy="1450757"/>
          </a:xfrm>
        </p:spPr>
        <p:txBody>
          <a:bodyPr/>
          <a:lstStyle>
            <a:lvl1pPr>
              <a:defRPr>
                <a:solidFill>
                  <a:schemeClr val="bg1"/>
                </a:solidFill>
              </a:defRPr>
            </a:lvl1pPr>
          </a:lstStyle>
          <a:p>
            <a:r>
              <a:rPr lang="en-US" dirty="0"/>
              <a:t>Click to add title</a:t>
            </a:r>
          </a:p>
        </p:txBody>
      </p:sp>
      <p:sp>
        <p:nvSpPr>
          <p:cNvPr id="15" name="Picture Placeholder 14">
            <a:extLst>
              <a:ext uri="{FF2B5EF4-FFF2-40B4-BE49-F238E27FC236}">
                <a16:creationId xmlns:a16="http://schemas.microsoft.com/office/drawing/2014/main" id="{04052F90-8192-445D-854C-F144C7CFAC76}"/>
              </a:ext>
            </a:extLst>
          </p:cNvPr>
          <p:cNvSpPr>
            <a:spLocks noGrp="1"/>
          </p:cNvSpPr>
          <p:nvPr>
            <p:ph type="pic" sz="quarter" idx="13"/>
          </p:nvPr>
        </p:nvSpPr>
        <p:spPr>
          <a:xfrm>
            <a:off x="640080" y="640080"/>
            <a:ext cx="3273552" cy="2395728"/>
          </a:xfrm>
          <a:solidFill>
            <a:schemeClr val="accent6"/>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51433AC9-3FFE-4C0D-A905-A0CB48FB81A1}"/>
              </a:ext>
            </a:extLst>
          </p:cNvPr>
          <p:cNvSpPr>
            <a:spLocks noGrp="1"/>
          </p:cNvSpPr>
          <p:nvPr>
            <p:ph type="pic" sz="quarter" idx="14"/>
          </p:nvPr>
        </p:nvSpPr>
        <p:spPr>
          <a:xfrm>
            <a:off x="4251960" y="640080"/>
            <a:ext cx="3273552" cy="2395728"/>
          </a:xfrm>
          <a:solidFill>
            <a:schemeClr val="accent6"/>
          </a:solidFill>
        </p:spPr>
        <p:txBody>
          <a:bodyPr/>
          <a:lstStyle/>
          <a:p>
            <a:r>
              <a:rPr lang="en-US"/>
              <a:t>Click icon to add picture</a:t>
            </a:r>
            <a:endParaRPr lang="en-US" dirty="0"/>
          </a:p>
        </p:txBody>
      </p:sp>
      <p:sp>
        <p:nvSpPr>
          <p:cNvPr id="17" name="Picture Placeholder 14">
            <a:extLst>
              <a:ext uri="{FF2B5EF4-FFF2-40B4-BE49-F238E27FC236}">
                <a16:creationId xmlns:a16="http://schemas.microsoft.com/office/drawing/2014/main" id="{5054A368-7C94-4623-8670-651AAB51F2B6}"/>
              </a:ext>
            </a:extLst>
          </p:cNvPr>
          <p:cNvSpPr>
            <a:spLocks noGrp="1"/>
          </p:cNvSpPr>
          <p:nvPr>
            <p:ph type="pic" sz="quarter" idx="15"/>
          </p:nvPr>
        </p:nvSpPr>
        <p:spPr>
          <a:xfrm>
            <a:off x="640080" y="3364992"/>
            <a:ext cx="3273552" cy="2395728"/>
          </a:xfrm>
          <a:solidFill>
            <a:schemeClr val="accent6"/>
          </a:solidFill>
        </p:spPr>
        <p:txBody>
          <a:bodyPr/>
          <a:lstStyle/>
          <a:p>
            <a:r>
              <a:rPr lang="en-US"/>
              <a:t>Click icon to add picture</a:t>
            </a:r>
            <a:endParaRPr lang="en-US" dirty="0"/>
          </a:p>
        </p:txBody>
      </p:sp>
      <p:sp>
        <p:nvSpPr>
          <p:cNvPr id="18" name="Picture Placeholder 14">
            <a:extLst>
              <a:ext uri="{FF2B5EF4-FFF2-40B4-BE49-F238E27FC236}">
                <a16:creationId xmlns:a16="http://schemas.microsoft.com/office/drawing/2014/main" id="{04D3A3D1-400C-4822-B959-96FF1469FD68}"/>
              </a:ext>
            </a:extLst>
          </p:cNvPr>
          <p:cNvSpPr>
            <a:spLocks noGrp="1"/>
          </p:cNvSpPr>
          <p:nvPr>
            <p:ph type="pic" sz="quarter" idx="16"/>
          </p:nvPr>
        </p:nvSpPr>
        <p:spPr>
          <a:xfrm>
            <a:off x="4251960" y="3364992"/>
            <a:ext cx="3273552" cy="2395728"/>
          </a:xfrm>
          <a:solidFill>
            <a:schemeClr val="accent6"/>
          </a:solidFill>
        </p:spPr>
        <p:txBody>
          <a:bodyPr/>
          <a:lstStyle/>
          <a:p>
            <a:r>
              <a:rPr lang="en-US"/>
              <a:t>Click icon to add picture</a:t>
            </a:r>
            <a:endParaRPr lang="en-US" dirty="0"/>
          </a:p>
        </p:txBody>
      </p:sp>
      <p:sp>
        <p:nvSpPr>
          <p:cNvPr id="8" name="Text Placeholder 7">
            <a:extLst>
              <a:ext uri="{FF2B5EF4-FFF2-40B4-BE49-F238E27FC236}">
                <a16:creationId xmlns:a16="http://schemas.microsoft.com/office/drawing/2014/main" id="{D8B04F02-660E-4770-B563-1D977AFF4C66}"/>
              </a:ext>
            </a:extLst>
          </p:cNvPr>
          <p:cNvSpPr>
            <a:spLocks noGrp="1"/>
          </p:cNvSpPr>
          <p:nvPr>
            <p:ph type="body" sz="quarter" idx="17"/>
          </p:nvPr>
        </p:nvSpPr>
        <p:spPr>
          <a:xfrm>
            <a:off x="8086408" y="2789067"/>
            <a:ext cx="3176587" cy="27066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7377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p:nvPr>
        </p:nvSpPr>
        <p:spPr>
          <a:xfrm>
            <a:off x="1097280" y="286603"/>
            <a:ext cx="10058400" cy="1450757"/>
          </a:xfrm>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p:nvPr>
        </p:nvSpPr>
        <p:spPr>
          <a:xfrm>
            <a:off x="1097281" y="2108201"/>
            <a:ext cx="3557016" cy="3760891"/>
          </a:xfrm>
        </p:spPr>
        <p:txBody>
          <a:bodyPr/>
          <a:lstStyle/>
          <a:p>
            <a:pPr lvl="0"/>
            <a:r>
              <a:rPr lang="en-US"/>
              <a:t>Click to edit Master text styles</a:t>
            </a:r>
          </a:p>
        </p:txBody>
      </p:sp>
      <p:sp>
        <p:nvSpPr>
          <p:cNvPr id="13" name="Picture Placeholder 12">
            <a:extLst>
              <a:ext uri="{FF2B5EF4-FFF2-40B4-BE49-F238E27FC236}">
                <a16:creationId xmlns:a16="http://schemas.microsoft.com/office/drawing/2014/main" id="{8A40EF35-BB21-4D3F-A9D6-2A92BFD0DDD5}"/>
              </a:ext>
            </a:extLst>
          </p:cNvPr>
          <p:cNvSpPr>
            <a:spLocks noGrp="1"/>
          </p:cNvSpPr>
          <p:nvPr>
            <p:ph type="pic" sz="quarter" idx="13"/>
          </p:nvPr>
        </p:nvSpPr>
        <p:spPr>
          <a:xfrm>
            <a:off x="4974336" y="2112264"/>
            <a:ext cx="3035808" cy="1837944"/>
          </a:xfrm>
          <a:solidFill>
            <a:schemeClr val="accent6"/>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F7CE5DD4-B27E-482B-8208-FA5A7BBC9AC9}"/>
              </a:ext>
            </a:extLst>
          </p:cNvPr>
          <p:cNvSpPr>
            <a:spLocks noGrp="1"/>
          </p:cNvSpPr>
          <p:nvPr>
            <p:ph type="pic" sz="quarter" idx="14"/>
          </p:nvPr>
        </p:nvSpPr>
        <p:spPr>
          <a:xfrm>
            <a:off x="4974336" y="4032504"/>
            <a:ext cx="3035808" cy="1837944"/>
          </a:xfrm>
          <a:solidFill>
            <a:schemeClr val="accent6"/>
          </a:solidFill>
        </p:spPr>
        <p:txBody>
          <a:bodyPr/>
          <a:lstStyle/>
          <a:p>
            <a:r>
              <a:rPr lang="en-US"/>
              <a:t>Click icon to add picture</a:t>
            </a:r>
            <a:endParaRPr lang="en-US" dirty="0"/>
          </a:p>
        </p:txBody>
      </p:sp>
      <p:sp>
        <p:nvSpPr>
          <p:cNvPr id="15" name="Picture Placeholder 12">
            <a:extLst>
              <a:ext uri="{FF2B5EF4-FFF2-40B4-BE49-F238E27FC236}">
                <a16:creationId xmlns:a16="http://schemas.microsoft.com/office/drawing/2014/main" id="{1F796570-D07C-4638-8B80-227A6EF1A082}"/>
              </a:ext>
            </a:extLst>
          </p:cNvPr>
          <p:cNvSpPr>
            <a:spLocks noGrp="1"/>
          </p:cNvSpPr>
          <p:nvPr>
            <p:ph type="pic" sz="quarter" idx="15"/>
          </p:nvPr>
        </p:nvSpPr>
        <p:spPr>
          <a:xfrm>
            <a:off x="8110728" y="2112264"/>
            <a:ext cx="3035808" cy="3758184"/>
          </a:xfrm>
          <a:solidFill>
            <a:schemeClr val="accent6"/>
          </a:solidFill>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552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6" name="Rectangle 5" descr="Tag=AccentColor&#10;Flavor=Dark&#10;Target=Fill">
            <a:extLst>
              <a:ext uri="{FF2B5EF4-FFF2-40B4-BE49-F238E27FC236}">
                <a16:creationId xmlns:a16="http://schemas.microsoft.com/office/drawing/2014/main" id="{17DBCCDB-B58C-45B3-9E63-49F7B0819260}"/>
              </a:ext>
            </a:extLst>
          </p:cNvPr>
          <p:cNvSpPr/>
          <p:nvPr userDrawn="1"/>
        </p:nvSpPr>
        <p:spPr bwMode="white">
          <a:xfrm>
            <a:off x="0" y="4953000"/>
            <a:ext cx="12192000" cy="190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1">
            <a:extLst>
              <a:ext uri="{FF2B5EF4-FFF2-40B4-BE49-F238E27FC236}">
                <a16:creationId xmlns:a16="http://schemas.microsoft.com/office/drawing/2014/main" id="{07B1649E-A273-4C2E-A9F2-D29871865897}"/>
              </a:ext>
            </a:extLst>
          </p:cNvPr>
          <p:cNvSpPr>
            <a:spLocks noGrp="1"/>
          </p:cNvSpPr>
          <p:nvPr>
            <p:ph type="ctrTitle"/>
          </p:nvPr>
        </p:nvSpPr>
        <p:spPr>
          <a:xfrm>
            <a:off x="1065197" y="5120640"/>
            <a:ext cx="10058400" cy="822960"/>
          </a:xfrm>
        </p:spPr>
        <p:txBody>
          <a:bodyPr>
            <a:normAutofit/>
          </a:bodyPr>
          <a:lstStyle>
            <a:lvl1pPr>
              <a:defRPr>
                <a:solidFill>
                  <a:schemeClr val="bg1"/>
                </a:solidFill>
              </a:defRPr>
            </a:lvl1pPr>
          </a:lstStyle>
          <a:p>
            <a:r>
              <a:rPr lang="en-US" sz="3600">
                <a:solidFill>
                  <a:schemeClr val="bg1"/>
                </a:solidFill>
              </a:rPr>
              <a:t>Click to edit Master title style</a:t>
            </a:r>
            <a:endParaRPr lang="en-US" sz="3600" dirty="0">
              <a:solidFill>
                <a:schemeClr val="bg1"/>
              </a:solidFill>
            </a:endParaRPr>
          </a:p>
        </p:txBody>
      </p:sp>
      <p:sp>
        <p:nvSpPr>
          <p:cNvPr id="8" name="Subtitle 2">
            <a:extLst>
              <a:ext uri="{FF2B5EF4-FFF2-40B4-BE49-F238E27FC236}">
                <a16:creationId xmlns:a16="http://schemas.microsoft.com/office/drawing/2014/main" id="{A72A6B42-C371-4562-8E40-9EE1906C8578}"/>
              </a:ext>
            </a:extLst>
          </p:cNvPr>
          <p:cNvSpPr>
            <a:spLocks noGrp="1"/>
          </p:cNvSpPr>
          <p:nvPr>
            <p:ph type="subTitle" idx="1"/>
          </p:nvPr>
        </p:nvSpPr>
        <p:spPr>
          <a:xfrm>
            <a:off x="1065212" y="5943600"/>
            <a:ext cx="10058400" cy="543513"/>
          </a:xfrm>
        </p:spPr>
        <p:txBody>
          <a:bodyPr>
            <a:normAutofit/>
          </a:bodyPr>
          <a:lstStyle>
            <a:lvl1pPr>
              <a:defRPr>
                <a:solidFill>
                  <a:schemeClr val="bg1"/>
                </a:solidFill>
              </a:defRPr>
            </a:lvl1pPr>
          </a:lstStyle>
          <a:p>
            <a:r>
              <a:rPr lang="en-US" sz="1500">
                <a:solidFill>
                  <a:schemeClr val="bg1"/>
                </a:solidFill>
              </a:rPr>
              <a:t>Click to edit Master subtitle style</a:t>
            </a:r>
            <a:endParaRPr lang="en-US" sz="1500" dirty="0">
              <a:solidFill>
                <a:schemeClr val="bg1"/>
              </a:solidFill>
            </a:endParaRPr>
          </a:p>
        </p:txBody>
      </p:sp>
      <p:sp>
        <p:nvSpPr>
          <p:cNvPr id="13" name="Picture Placeholder 12">
            <a:extLst>
              <a:ext uri="{FF2B5EF4-FFF2-40B4-BE49-F238E27FC236}">
                <a16:creationId xmlns:a16="http://schemas.microsoft.com/office/drawing/2014/main" id="{68504FFB-1664-4F66-BC31-100C8DD98346}"/>
              </a:ext>
            </a:extLst>
          </p:cNvPr>
          <p:cNvSpPr>
            <a:spLocks noGrp="1"/>
          </p:cNvSpPr>
          <p:nvPr>
            <p:ph type="pic" sz="quarter" idx="13"/>
          </p:nvPr>
        </p:nvSpPr>
        <p:spPr>
          <a:xfrm>
            <a:off x="635000" y="640080"/>
            <a:ext cx="3544888" cy="3931920"/>
          </a:xfrm>
          <a:solidFill>
            <a:schemeClr val="accent6"/>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1B45578D-1855-4EC0-9E45-E1630D11ACA5}"/>
              </a:ext>
            </a:extLst>
          </p:cNvPr>
          <p:cNvSpPr>
            <a:spLocks noGrp="1"/>
          </p:cNvSpPr>
          <p:nvPr>
            <p:ph type="pic" sz="quarter" idx="14"/>
          </p:nvPr>
        </p:nvSpPr>
        <p:spPr>
          <a:xfrm>
            <a:off x="4343400" y="640080"/>
            <a:ext cx="3544888" cy="3931920"/>
          </a:xfrm>
          <a:solidFill>
            <a:schemeClr val="accent6"/>
          </a:solidFill>
        </p:spPr>
        <p:txBody>
          <a:bodyPr/>
          <a:lstStyle/>
          <a:p>
            <a:r>
              <a:rPr lang="en-US"/>
              <a:t>Click icon to add picture</a:t>
            </a:r>
            <a:endParaRPr lang="en-US" dirty="0"/>
          </a:p>
        </p:txBody>
      </p:sp>
      <p:sp>
        <p:nvSpPr>
          <p:cNvPr id="15" name="Picture Placeholder 12">
            <a:extLst>
              <a:ext uri="{FF2B5EF4-FFF2-40B4-BE49-F238E27FC236}">
                <a16:creationId xmlns:a16="http://schemas.microsoft.com/office/drawing/2014/main" id="{C93482C2-6151-4050-9F16-9952B0A017A3}"/>
              </a:ext>
            </a:extLst>
          </p:cNvPr>
          <p:cNvSpPr>
            <a:spLocks noGrp="1"/>
          </p:cNvSpPr>
          <p:nvPr>
            <p:ph type="pic" sz="quarter" idx="15"/>
          </p:nvPr>
        </p:nvSpPr>
        <p:spPr>
          <a:xfrm>
            <a:off x="8028432" y="640080"/>
            <a:ext cx="3544888" cy="3931920"/>
          </a:xfrm>
          <a:solidFill>
            <a:schemeClr val="accent6"/>
          </a:solidFill>
        </p:spPr>
        <p:txBody>
          <a:bodyPr/>
          <a:lstStyle/>
          <a:p>
            <a:r>
              <a:rPr lang="en-US"/>
              <a:t>Click icon to add picture</a:t>
            </a:r>
            <a:endParaRPr lang="en-US" dirty="0"/>
          </a:p>
        </p:txBody>
      </p:sp>
    </p:spTree>
    <p:extLst>
      <p:ext uri="{BB962C8B-B14F-4D97-AF65-F5344CB8AC3E}">
        <p14:creationId xmlns:p14="http://schemas.microsoft.com/office/powerpoint/2010/main" val="46839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88720" y="2313432"/>
            <a:ext cx="9966960" cy="3670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dirty="0"/>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178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02F1891-1ACC-4692-80A2-4F69EAAAE404}"/>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id="{F29B458E-5354-42D4-AE10-8B2F796C3163}"/>
              </a:ext>
            </a:extLst>
          </p:cNvPr>
          <p:cNvSpPr>
            <a:spLocks noGrp="1"/>
          </p:cNvSpPr>
          <p:nvPr>
            <p:ph type="ctrTitle"/>
          </p:nvPr>
        </p:nvSpPr>
        <p:spPr>
          <a:xfrm>
            <a:off x="6730000" y="639097"/>
            <a:ext cx="4813072" cy="3494791"/>
          </a:xfrm>
        </p:spPr>
        <p:txBody>
          <a:bodyPr>
            <a:normAutofit/>
          </a:bodyPr>
          <a:lstStyle/>
          <a:p>
            <a:r>
              <a:rPr lang="en-US"/>
              <a:t>Click to edit Master title style</a:t>
            </a:r>
            <a:endParaRPr lang="en-US" dirty="0"/>
          </a:p>
        </p:txBody>
      </p:sp>
      <p:sp>
        <p:nvSpPr>
          <p:cNvPr id="7" name="Subtitle 2">
            <a:extLst>
              <a:ext uri="{FF2B5EF4-FFF2-40B4-BE49-F238E27FC236}">
                <a16:creationId xmlns:a16="http://schemas.microsoft.com/office/drawing/2014/main" id="{0B121E21-6D9B-46D0-957E-760B095BA4C2}"/>
              </a:ext>
            </a:extLst>
          </p:cNvPr>
          <p:cNvSpPr>
            <a:spLocks noGrp="1"/>
          </p:cNvSpPr>
          <p:nvPr>
            <p:ph type="subTitle" idx="1"/>
          </p:nvPr>
        </p:nvSpPr>
        <p:spPr>
          <a:xfrm>
            <a:off x="6729999" y="4455621"/>
            <a:ext cx="4829101" cy="1238616"/>
          </a:xfrm>
        </p:spPr>
        <p:txBody>
          <a:body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DB51B24F-7663-45C0-BE23-CD0AEFF51287}"/>
              </a:ext>
              <a:ext uri="{C183D7F6-B498-43B3-948B-1728B52AA6E4}">
                <adec:decorative xmlns:adec="http://schemas.microsoft.com/office/drawing/2017/decorative" val="1"/>
              </a:ext>
            </a:extLst>
          </p:cNvPr>
          <p:cNvCxnSpPr/>
          <p:nvPr userDrawn="1"/>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35ABBAD1-553F-4CC1-AB36-7C1BE5089D81}"/>
              </a:ext>
            </a:extLst>
          </p:cNvPr>
          <p:cNvSpPr>
            <a:spLocks noGrp="1"/>
          </p:cNvSpPr>
          <p:nvPr>
            <p:ph type="pic" sz="quarter" idx="13"/>
          </p:nvPr>
        </p:nvSpPr>
        <p:spPr>
          <a:xfrm>
            <a:off x="642938" y="640080"/>
            <a:ext cx="5449824" cy="2743200"/>
          </a:xfrm>
          <a:solidFill>
            <a:schemeClr val="accent6"/>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5C06EA1F-5BD5-4FE5-A059-6787DADCB591}"/>
              </a:ext>
            </a:extLst>
          </p:cNvPr>
          <p:cNvSpPr>
            <a:spLocks noGrp="1"/>
          </p:cNvSpPr>
          <p:nvPr>
            <p:ph type="pic" sz="quarter" idx="14"/>
          </p:nvPr>
        </p:nvSpPr>
        <p:spPr>
          <a:xfrm>
            <a:off x="640080" y="3474720"/>
            <a:ext cx="5449824" cy="2743200"/>
          </a:xfrm>
          <a:solidFill>
            <a:schemeClr val="accent6"/>
          </a:solidFill>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9468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88720" y="2463495"/>
            <a:ext cx="9966960" cy="3368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dirty="0"/>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59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r>
              <a:rPr lang="en-US" dirty="0"/>
              <a:t>20XX</a:t>
            </a:r>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Sample Footer Text</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191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88720" y="2057400"/>
            <a:ext cx="4639736"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8720" y="2958274"/>
            <a:ext cx="4639736" cy="2910821"/>
          </a:xfrm>
        </p:spPr>
        <p:txBody>
          <a:bodyPr/>
          <a:lstStyle>
            <a:lvl1pPr marL="342900" indent="-182880">
              <a:buClr>
                <a:schemeClr val="accent1"/>
              </a:buClr>
              <a:buFont typeface="Arial" panose="020B0604020202020204" pitchFamily="34" charset="0"/>
              <a:buChar char="•"/>
              <a:defRPr/>
            </a:lvl1pPr>
            <a:lvl2pPr marL="486918" indent="-182880">
              <a:buClr>
                <a:schemeClr val="accent1"/>
              </a:buClr>
              <a:buFont typeface="Arial" panose="020B0604020202020204" pitchFamily="34" charset="0"/>
              <a:buChar char="•"/>
              <a:defRPr/>
            </a:lvl2pPr>
            <a:lvl3pPr marL="669798" indent="-182880">
              <a:buClr>
                <a:schemeClr val="accent1"/>
              </a:buClr>
              <a:buFont typeface="Arial" panose="020B0604020202020204" pitchFamily="34" charset="0"/>
              <a:buChar char="•"/>
              <a:defRPr/>
            </a:lvl3pPr>
            <a:lvl4pPr marL="852678" indent="-182880">
              <a:buClr>
                <a:schemeClr val="accent1"/>
              </a:buClr>
              <a:buFont typeface="Arial" panose="020B0604020202020204" pitchFamily="34" charset="0"/>
              <a:buChar char="•"/>
              <a:defRPr/>
            </a:lvl4pPr>
            <a:lvl5pPr marL="1035558" indent="-18288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lvl1pPr marL="342900" indent="-182880">
              <a:buClr>
                <a:schemeClr val="accent1"/>
              </a:buClr>
              <a:buFont typeface="Arial" panose="020B0604020202020204" pitchFamily="34" charset="0"/>
              <a:buChar char="•"/>
              <a:defRPr/>
            </a:lvl1pPr>
            <a:lvl2pPr marL="486918" indent="-182880">
              <a:buClr>
                <a:schemeClr val="accent1"/>
              </a:buClr>
              <a:buFont typeface="Arial" panose="020B0604020202020204" pitchFamily="34" charset="0"/>
              <a:buChar char="•"/>
              <a:defRPr/>
            </a:lvl2pPr>
            <a:lvl3pPr marL="669798" indent="-182880">
              <a:buClr>
                <a:schemeClr val="accent1"/>
              </a:buClr>
              <a:buFont typeface="Arial" panose="020B0604020202020204" pitchFamily="34" charset="0"/>
              <a:buChar char="•"/>
              <a:defRPr/>
            </a:lvl3pPr>
            <a:lvl4pPr marL="852678" indent="-182880">
              <a:buClr>
                <a:schemeClr val="accent1"/>
              </a:buClr>
              <a:buFont typeface="Arial" panose="020B0604020202020204" pitchFamily="34" charset="0"/>
              <a:buChar char="•"/>
              <a:defRPr/>
            </a:lvl4pPr>
            <a:lvl5pPr marL="1035558" indent="-18288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dirty="0"/>
              <a:t>20XX</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5822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88720" y="2108201"/>
            <a:ext cx="996696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r>
              <a:rPr lang="en-US" dirty="0"/>
              <a:t>20XX</a:t>
            </a:r>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r>
              <a:rPr lang="en-US" dirty="0"/>
              <a:t>Sample Footer Text</a:t>
            </a: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57751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6" r:id="rId3"/>
    <p:sldLayoutId id="2147483735" r:id="rId4"/>
    <p:sldLayoutId id="2147483722" r:id="rId5"/>
    <p:sldLayoutId id="2147483734" r:id="rId6"/>
    <p:sldLayoutId id="2147483745" r:id="rId7"/>
    <p:sldLayoutId id="2147483726" r:id="rId8"/>
    <p:sldLayoutId id="2147483725" r:id="rId9"/>
    <p:sldLayoutId id="2147483743" r:id="rId10"/>
    <p:sldLayoutId id="2147483737" r:id="rId11"/>
    <p:sldLayoutId id="2147483738" r:id="rId12"/>
    <p:sldLayoutId id="2147483723" r:id="rId13"/>
    <p:sldLayoutId id="2147483724" r:id="rId14"/>
    <p:sldLayoutId id="2147483727" r:id="rId15"/>
    <p:sldLayoutId id="2147483728" r:id="rId16"/>
    <p:sldLayoutId id="2147483729" r:id="rId17"/>
  </p:sldLayoutIdLst>
  <p:hf hdr="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view-image.php?image=54424&amp;picture=fist" TargetMode="External"/><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ediation-participative.org/problemes-de-sucession/dispute/" TargetMode="External"/><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hyperlink" Target="https://courses.lumenlearning.com/wmopen-organizationalbehavior/chapter/conflict-management-2/"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disasteravoidanceexperts.com/how-to-win-arguments-through-collaborative-truth-seeking/" TargetMode="External"/><Relationship Id="rId7" Type="http://schemas.openxmlformats.org/officeDocument/2006/relationships/hyperlink" Target="https://www.rawpixel.com/search/cross?sort=curated&amp;type=all&amp;ratio=5:7&amp;page=1" TargetMode="External"/><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8.1"/><Relationship Id="rId5" Type="http://schemas.openxmlformats.org/officeDocument/2006/relationships/hyperlink" Target="https://byrdnick.com/archives/6670/first-philosophy-class-introduction-to-philosophy"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universityinnovation.org/wiki/How_to_engage_entire_departments_(students_and_faculty)_in_a_design_thinking_workshop" TargetMode="External"/><Relationship Id="rId7" Type="http://schemas.openxmlformats.org/officeDocument/2006/relationships/hyperlink" Target="https://www.pexels.com/video/three-people-walking-away-from-the-camera-5119959/" TargetMode="External"/><Relationship Id="rId2" Type="http://schemas.openxmlformats.org/officeDocument/2006/relationships/image" Target="../media/image9.jpg"/><Relationship Id="rId1" Type="http://schemas.openxmlformats.org/officeDocument/2006/relationships/slideLayout" Target="../slideLayouts/slideLayout10.xml"/><Relationship Id="rId6" Type="http://schemas.openxmlformats.org/officeDocument/2006/relationships/image" Target="../media/image11.jpg"/><Relationship Id="rId5" Type="http://schemas.openxmlformats.org/officeDocument/2006/relationships/hyperlink" Target="https://www.higheredjobs.com/Articles/articleDisplay.cfm?ID=2547"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5FF348E-C446-4450-8262-D18488C886AA}"/>
              </a:ext>
            </a:extLst>
          </p:cNvPr>
          <p:cNvPicPr>
            <a:picLocks noGrp="1" noChangeAspect="1"/>
          </p:cNvPicPr>
          <p:nvPr>
            <p:ph type="pic" idx="1"/>
          </p:nvPr>
        </p:nvPicPr>
        <p:blipFill rotWithShape="1">
          <a:blip r:embed="rId2">
            <a:extLst>
              <a:ext uri="{837473B0-CC2E-450A-ABE3-18F120FF3D39}">
                <a1611:picAttrSrcUrl xmlns:a1611="http://schemas.microsoft.com/office/drawing/2016/11/main" r:id="rId3"/>
              </a:ext>
            </a:extLst>
          </a:blip>
          <a:srcRect t="16640" b="26678"/>
          <a:stretch/>
        </p:blipFill>
        <p:spPr>
          <a:xfrm>
            <a:off x="15" y="10"/>
            <a:ext cx="12191985" cy="4627396"/>
          </a:xfrm>
          <a:noFill/>
        </p:spPr>
      </p:pic>
      <p:sp>
        <p:nvSpPr>
          <p:cNvPr id="4" name="Title 3">
            <a:extLst>
              <a:ext uri="{FF2B5EF4-FFF2-40B4-BE49-F238E27FC236}">
                <a16:creationId xmlns:a16="http://schemas.microsoft.com/office/drawing/2014/main" id="{D7559F58-E7E3-4312-BFB5-D3B5719E827E}"/>
              </a:ext>
            </a:extLst>
          </p:cNvPr>
          <p:cNvSpPr>
            <a:spLocks noGrp="1"/>
          </p:cNvSpPr>
          <p:nvPr>
            <p:ph type="title"/>
          </p:nvPr>
        </p:nvSpPr>
        <p:spPr>
          <a:xfrm>
            <a:off x="1097279" y="4799362"/>
            <a:ext cx="10113645" cy="792293"/>
          </a:xfrm>
        </p:spPr>
        <p:txBody>
          <a:bodyPr anchor="b">
            <a:normAutofit/>
          </a:bodyPr>
          <a:lstStyle/>
          <a:p>
            <a:pPr algn="ctr"/>
            <a:r>
              <a:rPr lang="en-US" sz="5400" b="1" i="1" dirty="0"/>
              <a:t>Conflict Is Inevitable</a:t>
            </a:r>
            <a:endParaRPr lang="en-US" sz="5400" b="1" dirty="0"/>
          </a:p>
        </p:txBody>
      </p:sp>
      <p:sp>
        <p:nvSpPr>
          <p:cNvPr id="13" name="Text Placeholder 3">
            <a:extLst>
              <a:ext uri="{FF2B5EF4-FFF2-40B4-BE49-F238E27FC236}">
                <a16:creationId xmlns:a16="http://schemas.microsoft.com/office/drawing/2014/main" id="{AB839A58-AA90-6350-89C2-FA2CCD59A506}"/>
              </a:ext>
            </a:extLst>
          </p:cNvPr>
          <p:cNvSpPr>
            <a:spLocks noGrp="1"/>
          </p:cNvSpPr>
          <p:nvPr>
            <p:ph type="body" sz="half" idx="2"/>
          </p:nvPr>
        </p:nvSpPr>
        <p:spPr>
          <a:xfrm>
            <a:off x="1097279" y="5715000"/>
            <a:ext cx="10113264" cy="731838"/>
          </a:xfrm>
        </p:spPr>
        <p:txBody>
          <a:bodyPr>
            <a:normAutofit/>
          </a:bodyPr>
          <a:lstStyle/>
          <a:p>
            <a:pPr algn="ctr"/>
            <a:r>
              <a:rPr lang="en-US" sz="4000" b="1" dirty="0"/>
              <a:t>Combat Is Optional</a:t>
            </a:r>
          </a:p>
        </p:txBody>
      </p:sp>
      <p:sp>
        <p:nvSpPr>
          <p:cNvPr id="15" name="Date Placeholder 4">
            <a:extLst>
              <a:ext uri="{FF2B5EF4-FFF2-40B4-BE49-F238E27FC236}">
                <a16:creationId xmlns:a16="http://schemas.microsoft.com/office/drawing/2014/main" id="{950F75F0-57B4-5642-E4F7-F4BD82A200D9}"/>
              </a:ext>
            </a:extLst>
          </p:cNvPr>
          <p:cNvSpPr>
            <a:spLocks noGrp="1"/>
          </p:cNvSpPr>
          <p:nvPr>
            <p:ph type="dt" sz="half" idx="10"/>
          </p:nvPr>
        </p:nvSpPr>
        <p:spPr>
          <a:xfrm>
            <a:off x="8218426" y="6446838"/>
            <a:ext cx="2584850" cy="365125"/>
          </a:xfrm>
        </p:spPr>
        <p:txBody>
          <a:bodyPr/>
          <a:lstStyle/>
          <a:p>
            <a:pPr>
              <a:spcAft>
                <a:spcPts val="600"/>
              </a:spcAft>
            </a:pPr>
            <a:endParaRPr lang="en-US" dirty="0"/>
          </a:p>
        </p:txBody>
      </p:sp>
      <p:sp>
        <p:nvSpPr>
          <p:cNvPr id="17" name="Footer Placeholder 5">
            <a:extLst>
              <a:ext uri="{FF2B5EF4-FFF2-40B4-BE49-F238E27FC236}">
                <a16:creationId xmlns:a16="http://schemas.microsoft.com/office/drawing/2014/main" id="{5CFAEC96-7A1B-5D7D-FCA9-F92C7AFB3EA6}"/>
              </a:ext>
            </a:extLst>
          </p:cNvPr>
          <p:cNvSpPr>
            <a:spLocks noGrp="1"/>
          </p:cNvSpPr>
          <p:nvPr>
            <p:ph type="ftr" sz="quarter" idx="11"/>
          </p:nvPr>
        </p:nvSpPr>
        <p:spPr>
          <a:xfrm>
            <a:off x="1097279" y="6446838"/>
            <a:ext cx="6818262" cy="365125"/>
          </a:xfrm>
        </p:spPr>
        <p:txBody>
          <a:bodyPr/>
          <a:lstStyle/>
          <a:p>
            <a:pPr algn="l">
              <a:spcAft>
                <a:spcPts val="600"/>
              </a:spcAft>
            </a:pPr>
            <a:endParaRPr lang="en-US" dirty="0"/>
          </a:p>
        </p:txBody>
      </p:sp>
      <p:sp>
        <p:nvSpPr>
          <p:cNvPr id="19" name="Slide Number Placeholder 6">
            <a:extLst>
              <a:ext uri="{FF2B5EF4-FFF2-40B4-BE49-F238E27FC236}">
                <a16:creationId xmlns:a16="http://schemas.microsoft.com/office/drawing/2014/main" id="{689CA840-3C27-701A-7D4D-D8AB32CBA0D8}"/>
              </a:ext>
            </a:extLst>
          </p:cNvPr>
          <p:cNvSpPr>
            <a:spLocks noGrp="1"/>
          </p:cNvSpPr>
          <p:nvPr>
            <p:ph type="sldNum" sz="quarter" idx="12"/>
          </p:nvPr>
        </p:nvSpPr>
        <p:spPr>
          <a:xfrm>
            <a:off x="10993582" y="6446838"/>
            <a:ext cx="780010" cy="365125"/>
          </a:xfrm>
        </p:spPr>
        <p:txBody>
          <a:bodyPr/>
          <a:lstStyle/>
          <a:p>
            <a:pPr>
              <a:spcAft>
                <a:spcPts val="600"/>
              </a:spcAft>
            </a:pPr>
            <a:endParaRPr lang="en-US" dirty="0"/>
          </a:p>
        </p:txBody>
      </p:sp>
    </p:spTree>
    <p:extLst>
      <p:ext uri="{BB962C8B-B14F-4D97-AF65-F5344CB8AC3E}">
        <p14:creationId xmlns:p14="http://schemas.microsoft.com/office/powerpoint/2010/main" val="33166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558C96D-C05F-3D45-14B7-65D20F48D7DF}"/>
              </a:ext>
            </a:extLst>
          </p:cNvPr>
          <p:cNvSpPr>
            <a:spLocks noGrp="1"/>
          </p:cNvSpPr>
          <p:nvPr>
            <p:ph type="pic" sz="quarter" idx="15"/>
          </p:nvPr>
        </p:nvSpPr>
        <p:spPr>
          <a:xfrm flipH="1">
            <a:off x="1868271" y="1278321"/>
            <a:ext cx="150446" cy="215113"/>
          </a:xfrm>
        </p:spPr>
        <p:txBody>
          <a:bodyPr>
            <a:normAutofit fontScale="40000" lnSpcReduction="20000"/>
          </a:bodyPr>
          <a:lstStyle/>
          <a:p>
            <a:endParaRPr lang="en-US" dirty="0"/>
          </a:p>
        </p:txBody>
      </p:sp>
      <p:sp>
        <p:nvSpPr>
          <p:cNvPr id="2" name="Title 1">
            <a:extLst>
              <a:ext uri="{FF2B5EF4-FFF2-40B4-BE49-F238E27FC236}">
                <a16:creationId xmlns:a16="http://schemas.microsoft.com/office/drawing/2014/main" id="{BDCE699D-9FC2-483D-9B52-64E766D1C93C}"/>
              </a:ext>
            </a:extLst>
          </p:cNvPr>
          <p:cNvSpPr>
            <a:spLocks noGrp="1"/>
          </p:cNvSpPr>
          <p:nvPr>
            <p:ph type="title"/>
          </p:nvPr>
        </p:nvSpPr>
        <p:spPr>
          <a:xfrm>
            <a:off x="8081400" y="1118014"/>
            <a:ext cx="3379080" cy="1450757"/>
          </a:xfrm>
        </p:spPr>
        <p:txBody>
          <a:bodyPr/>
          <a:lstStyle/>
          <a:p>
            <a:r>
              <a:rPr lang="en-US" dirty="0">
                <a:latin typeface="Arial Black" panose="020B0A04020102020204" pitchFamily="34" charset="0"/>
              </a:rPr>
              <a:t>Conflicts</a:t>
            </a:r>
          </a:p>
        </p:txBody>
      </p:sp>
      <p:pic>
        <p:nvPicPr>
          <p:cNvPr id="9" name="Picture Placeholder 8">
            <a:extLst>
              <a:ext uri="{FF2B5EF4-FFF2-40B4-BE49-F238E27FC236}">
                <a16:creationId xmlns:a16="http://schemas.microsoft.com/office/drawing/2014/main" id="{E1E7078F-FB9C-41E6-961A-AA789AD0D6FE}"/>
              </a:ext>
            </a:extLst>
          </p:cNvPr>
          <p:cNvPicPr>
            <a:picLocks noGrp="1" noChangeAspect="1"/>
          </p:cNvPicPr>
          <p:nvPr>
            <p:ph type="pic" sz="quarter" idx="13"/>
          </p:nvPr>
        </p:nvPicPr>
        <p:blipFill>
          <a:blip r:embed="rId2"/>
          <a:srcRect/>
          <a:stretch/>
        </p:blipFill>
        <p:spPr>
          <a:xfrm>
            <a:off x="249980" y="332334"/>
            <a:ext cx="3670757" cy="3266059"/>
          </a:xfrm>
        </p:spPr>
      </p:pic>
      <p:pic>
        <p:nvPicPr>
          <p:cNvPr id="11" name="Picture Placeholder 10">
            <a:extLst>
              <a:ext uri="{FF2B5EF4-FFF2-40B4-BE49-F238E27FC236}">
                <a16:creationId xmlns:a16="http://schemas.microsoft.com/office/drawing/2014/main" id="{85CCA26B-B0A3-42E8-B737-81A01EB80949}"/>
              </a:ext>
            </a:extLst>
          </p:cNvPr>
          <p:cNvPicPr>
            <a:picLocks noGrp="1" noChangeAspect="1"/>
          </p:cNvPicPr>
          <p:nvPr>
            <p:ph type="pic" sz="quarter" idx="14"/>
          </p:nvPr>
        </p:nvPicPr>
        <p:blipFill>
          <a:blip r:embed="rId3"/>
          <a:srcRect/>
          <a:stretch/>
        </p:blipFill>
        <p:spPr>
          <a:xfrm>
            <a:off x="4105593" y="2512955"/>
            <a:ext cx="3564841" cy="3216846"/>
          </a:xfrm>
        </p:spPr>
      </p:pic>
      <p:sp>
        <p:nvSpPr>
          <p:cNvPr id="3" name="Content Placeholder 2">
            <a:extLst>
              <a:ext uri="{FF2B5EF4-FFF2-40B4-BE49-F238E27FC236}">
                <a16:creationId xmlns:a16="http://schemas.microsoft.com/office/drawing/2014/main" id="{193CA132-7D5D-4211-B55D-004BEBAF221D}"/>
              </a:ext>
            </a:extLst>
          </p:cNvPr>
          <p:cNvSpPr>
            <a:spLocks noGrp="1"/>
          </p:cNvSpPr>
          <p:nvPr>
            <p:ph type="body" sz="quarter" idx="17"/>
          </p:nvPr>
        </p:nvSpPr>
        <p:spPr>
          <a:xfrm>
            <a:off x="8086408" y="2789067"/>
            <a:ext cx="3176587" cy="2706687"/>
          </a:xfrm>
        </p:spPr>
        <p:txBody>
          <a:bodyPr/>
          <a:lstStyle/>
          <a:p>
            <a:endParaRPr lang="en-US" dirty="0"/>
          </a:p>
          <a:p>
            <a:endParaRPr lang="en-US" dirty="0"/>
          </a:p>
          <a:p>
            <a:pPr algn="ctr"/>
            <a:r>
              <a:rPr lang="en-US" sz="3200" b="1" dirty="0"/>
              <a:t>All relationships have them</a:t>
            </a:r>
          </a:p>
        </p:txBody>
      </p:sp>
      <p:sp>
        <p:nvSpPr>
          <p:cNvPr id="17" name="Footer Placeholder 16">
            <a:extLst>
              <a:ext uri="{FF2B5EF4-FFF2-40B4-BE49-F238E27FC236}">
                <a16:creationId xmlns:a16="http://schemas.microsoft.com/office/drawing/2014/main" id="{9011F41C-F343-402F-840A-70C98C309B5D}"/>
              </a:ext>
            </a:extLst>
          </p:cNvPr>
          <p:cNvSpPr>
            <a:spLocks noGrp="1"/>
          </p:cNvSpPr>
          <p:nvPr>
            <p:ph type="ftr" sz="quarter" idx="11"/>
          </p:nvPr>
        </p:nvSpPr>
        <p:spPr>
          <a:xfrm>
            <a:off x="1097279" y="6446838"/>
            <a:ext cx="6818262" cy="365125"/>
          </a:xfrm>
        </p:spPr>
        <p:txBody>
          <a:bodyPr/>
          <a:lstStyle/>
          <a:p>
            <a:endParaRPr lang="en-US" dirty="0"/>
          </a:p>
        </p:txBody>
      </p:sp>
      <p:sp>
        <p:nvSpPr>
          <p:cNvPr id="16" name="Date Placeholder 15">
            <a:extLst>
              <a:ext uri="{FF2B5EF4-FFF2-40B4-BE49-F238E27FC236}">
                <a16:creationId xmlns:a16="http://schemas.microsoft.com/office/drawing/2014/main" id="{95DF7CD3-0A75-4DF4-8D0D-D9476E843584}"/>
              </a:ext>
            </a:extLst>
          </p:cNvPr>
          <p:cNvSpPr>
            <a:spLocks noGrp="1"/>
          </p:cNvSpPr>
          <p:nvPr>
            <p:ph type="dt" sz="half" idx="10"/>
          </p:nvPr>
        </p:nvSpPr>
        <p:spPr>
          <a:xfrm>
            <a:off x="8218426" y="6446838"/>
            <a:ext cx="2584850" cy="365125"/>
          </a:xfrm>
        </p:spPr>
        <p:txBody>
          <a:bodyPr/>
          <a:lstStyle/>
          <a:p>
            <a:r>
              <a:rPr lang="en-US" dirty="0"/>
              <a:t>2024</a:t>
            </a:r>
          </a:p>
        </p:txBody>
      </p:sp>
      <p:sp>
        <p:nvSpPr>
          <p:cNvPr id="18" name="Slide Number Placeholder 17">
            <a:extLst>
              <a:ext uri="{FF2B5EF4-FFF2-40B4-BE49-F238E27FC236}">
                <a16:creationId xmlns:a16="http://schemas.microsoft.com/office/drawing/2014/main" id="{D2077A5E-18AF-4957-9966-6DBE3C4A5A49}"/>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a:t>
            </a:fld>
            <a:endParaRPr lang="en-US" dirty="0"/>
          </a:p>
        </p:txBody>
      </p:sp>
      <p:sp>
        <p:nvSpPr>
          <p:cNvPr id="8" name="Picture Placeholder 7">
            <a:extLst>
              <a:ext uri="{FF2B5EF4-FFF2-40B4-BE49-F238E27FC236}">
                <a16:creationId xmlns:a16="http://schemas.microsoft.com/office/drawing/2014/main" id="{A4DDCC47-12AB-5A1E-FFC0-751D3BC64580}"/>
              </a:ext>
            </a:extLst>
          </p:cNvPr>
          <p:cNvSpPr>
            <a:spLocks noGrp="1"/>
          </p:cNvSpPr>
          <p:nvPr>
            <p:ph type="pic" sz="quarter" idx="16"/>
          </p:nvPr>
        </p:nvSpPr>
        <p:spPr>
          <a:xfrm flipV="1">
            <a:off x="3361571" y="3079184"/>
            <a:ext cx="92098"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233391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DA3A-207F-49B1-B04B-4ABF2C16B8F8}"/>
              </a:ext>
            </a:extLst>
          </p:cNvPr>
          <p:cNvSpPr>
            <a:spLocks noGrp="1"/>
          </p:cNvSpPr>
          <p:nvPr>
            <p:ph type="ctrTitle"/>
          </p:nvPr>
        </p:nvSpPr>
        <p:spPr>
          <a:xfrm>
            <a:off x="6730000" y="639097"/>
            <a:ext cx="4813072" cy="3494791"/>
          </a:xfrm>
        </p:spPr>
        <p:txBody>
          <a:bodyPr/>
          <a:lstStyle/>
          <a:p>
            <a:pPr algn="ctr"/>
            <a:r>
              <a:rPr lang="en-US" sz="5400" b="1" dirty="0">
                <a:latin typeface="+mn-lt"/>
              </a:rPr>
              <a:t>How Do You View Conflict?</a:t>
            </a:r>
            <a:br>
              <a:rPr lang="en-US" sz="5400" b="1" dirty="0">
                <a:latin typeface="+mn-lt"/>
              </a:rPr>
            </a:br>
            <a:br>
              <a:rPr lang="en-US" b="1" dirty="0">
                <a:latin typeface="+mn-lt"/>
              </a:rPr>
            </a:br>
            <a:endParaRPr lang="en-US" b="1" dirty="0">
              <a:latin typeface="+mn-lt"/>
            </a:endParaRPr>
          </a:p>
        </p:txBody>
      </p:sp>
      <p:sp>
        <p:nvSpPr>
          <p:cNvPr id="3" name="Subtitle 2">
            <a:extLst>
              <a:ext uri="{FF2B5EF4-FFF2-40B4-BE49-F238E27FC236}">
                <a16:creationId xmlns:a16="http://schemas.microsoft.com/office/drawing/2014/main" id="{E2BCFD34-C8EF-415B-8FA0-16D34102B5A0}"/>
              </a:ext>
            </a:extLst>
          </p:cNvPr>
          <p:cNvSpPr>
            <a:spLocks noGrp="1"/>
          </p:cNvSpPr>
          <p:nvPr>
            <p:ph type="subTitle" idx="1"/>
          </p:nvPr>
        </p:nvSpPr>
        <p:spPr>
          <a:xfrm>
            <a:off x="6815240" y="4455621"/>
            <a:ext cx="4407540" cy="1238616"/>
          </a:xfrm>
        </p:spPr>
        <p:txBody>
          <a:bodyPr>
            <a:noAutofit/>
          </a:bodyPr>
          <a:lstStyle/>
          <a:p>
            <a:pPr algn="ctr"/>
            <a:endParaRPr lang="en-US" sz="3200" b="1" dirty="0"/>
          </a:p>
        </p:txBody>
      </p:sp>
      <p:pic>
        <p:nvPicPr>
          <p:cNvPr id="7" name="Picture Placeholder 6">
            <a:extLst>
              <a:ext uri="{FF2B5EF4-FFF2-40B4-BE49-F238E27FC236}">
                <a16:creationId xmlns:a16="http://schemas.microsoft.com/office/drawing/2014/main" id="{0F5186A0-E015-4AA1-84AF-2574476B4400}"/>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a:stretch/>
        </p:blipFill>
        <p:spPr>
          <a:xfrm>
            <a:off x="642938" y="640080"/>
            <a:ext cx="4864727" cy="2743200"/>
          </a:xfrm>
        </p:spPr>
      </p:pic>
      <p:pic>
        <p:nvPicPr>
          <p:cNvPr id="9" name="Picture Placeholder 8">
            <a:extLst>
              <a:ext uri="{FF2B5EF4-FFF2-40B4-BE49-F238E27FC236}">
                <a16:creationId xmlns:a16="http://schemas.microsoft.com/office/drawing/2014/main" id="{D9DBB85A-7E90-4430-A99A-153BDA53DE74}"/>
              </a:ext>
            </a:extLst>
          </p:cNvPr>
          <p:cNvPicPr>
            <a:picLocks noGrp="1" noChangeAspect="1"/>
          </p:cNvPicPr>
          <p:nvPr>
            <p:ph type="pic" sz="quarter" idx="14"/>
          </p:nvPr>
        </p:nvPicPr>
        <p:blipFill>
          <a:blip r:embed="rId4">
            <a:extLst>
              <a:ext uri="{837473B0-CC2E-450A-ABE3-18F120FF3D39}">
                <a1611:picAttrSrcUrl xmlns:a1611="http://schemas.microsoft.com/office/drawing/2016/11/main" r:id="rId5"/>
              </a:ext>
            </a:extLst>
          </a:blip>
          <a:srcRect/>
          <a:stretch/>
        </p:blipFill>
        <p:spPr>
          <a:xfrm>
            <a:off x="640080" y="3474720"/>
            <a:ext cx="4864727" cy="2743200"/>
          </a:xfrm>
        </p:spPr>
      </p:pic>
      <p:sp>
        <p:nvSpPr>
          <p:cNvPr id="11" name="Footer Placeholder 10">
            <a:extLst>
              <a:ext uri="{FF2B5EF4-FFF2-40B4-BE49-F238E27FC236}">
                <a16:creationId xmlns:a16="http://schemas.microsoft.com/office/drawing/2014/main" id="{EE9F877C-9A6C-4DDB-B804-DE76AD1C6AF0}"/>
              </a:ext>
            </a:extLst>
          </p:cNvPr>
          <p:cNvSpPr>
            <a:spLocks noGrp="1"/>
          </p:cNvSpPr>
          <p:nvPr>
            <p:ph type="ftr" sz="quarter" idx="11"/>
          </p:nvPr>
        </p:nvSpPr>
        <p:spPr>
          <a:xfrm>
            <a:off x="1097279" y="6446838"/>
            <a:ext cx="6818262" cy="365125"/>
          </a:xfrm>
        </p:spPr>
        <p:txBody>
          <a:bodyPr/>
          <a:lstStyle/>
          <a:p>
            <a:endParaRPr lang="en-US" dirty="0"/>
          </a:p>
        </p:txBody>
      </p:sp>
      <p:sp>
        <p:nvSpPr>
          <p:cNvPr id="10" name="Date Placeholder 9">
            <a:extLst>
              <a:ext uri="{FF2B5EF4-FFF2-40B4-BE49-F238E27FC236}">
                <a16:creationId xmlns:a16="http://schemas.microsoft.com/office/drawing/2014/main" id="{8C8A6981-57B4-485B-90C3-56B605761992}"/>
              </a:ext>
            </a:extLst>
          </p:cNvPr>
          <p:cNvSpPr>
            <a:spLocks noGrp="1"/>
          </p:cNvSpPr>
          <p:nvPr>
            <p:ph type="dt" sz="half" idx="10"/>
          </p:nvPr>
        </p:nvSpPr>
        <p:spPr>
          <a:xfrm>
            <a:off x="8218426" y="6446838"/>
            <a:ext cx="2584850" cy="365125"/>
          </a:xfrm>
        </p:spPr>
        <p:txBody>
          <a:bodyPr/>
          <a:lstStyle/>
          <a:p>
            <a:r>
              <a:rPr lang="en-US" dirty="0"/>
              <a:t>2024</a:t>
            </a:r>
          </a:p>
        </p:txBody>
      </p:sp>
      <p:sp>
        <p:nvSpPr>
          <p:cNvPr id="12" name="Slide Number Placeholder 11">
            <a:extLst>
              <a:ext uri="{FF2B5EF4-FFF2-40B4-BE49-F238E27FC236}">
                <a16:creationId xmlns:a16="http://schemas.microsoft.com/office/drawing/2014/main" id="{BC85B0AB-DC16-4789-95F3-60E6BB1BE492}"/>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3</a:t>
            </a:fld>
            <a:endParaRPr lang="en-US" dirty="0"/>
          </a:p>
        </p:txBody>
      </p:sp>
      <p:sp>
        <p:nvSpPr>
          <p:cNvPr id="4" name="TextBox 3">
            <a:extLst>
              <a:ext uri="{FF2B5EF4-FFF2-40B4-BE49-F238E27FC236}">
                <a16:creationId xmlns:a16="http://schemas.microsoft.com/office/drawing/2014/main" id="{2F2CDECA-1BAA-FF87-83C0-F7CE603C5E39}"/>
              </a:ext>
            </a:extLst>
          </p:cNvPr>
          <p:cNvSpPr txBox="1"/>
          <p:nvPr/>
        </p:nvSpPr>
        <p:spPr>
          <a:xfrm>
            <a:off x="642938" y="3383280"/>
            <a:ext cx="5449824" cy="230832"/>
          </a:xfrm>
          <a:prstGeom prst="rect">
            <a:avLst/>
          </a:prstGeom>
          <a:noFill/>
        </p:spPr>
        <p:txBody>
          <a:bodyPr wrap="square" rtlCol="0">
            <a:spAutoFit/>
          </a:bodyPr>
          <a:lstStyle/>
          <a:p>
            <a:r>
              <a:rPr lang="en-US" sz="900" dirty="0">
                <a:hlinkClick r:id="rId3" tooltip="https://www.mediation-participative.org/problemes-de-sucession/dispute/"/>
              </a:rPr>
              <a:t>This</a:t>
            </a:r>
            <a:endParaRPr lang="en-US" sz="900" dirty="0"/>
          </a:p>
        </p:txBody>
      </p:sp>
    </p:spTree>
    <p:extLst>
      <p:ext uri="{BB962C8B-B14F-4D97-AF65-F5344CB8AC3E}">
        <p14:creationId xmlns:p14="http://schemas.microsoft.com/office/powerpoint/2010/main" val="425804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F798-8948-401D-89CE-1ED6136ED254}"/>
              </a:ext>
            </a:extLst>
          </p:cNvPr>
          <p:cNvSpPr>
            <a:spLocks noGrp="1"/>
          </p:cNvSpPr>
          <p:nvPr>
            <p:ph type="title"/>
          </p:nvPr>
        </p:nvSpPr>
        <p:spPr>
          <a:xfrm>
            <a:off x="486803" y="286603"/>
            <a:ext cx="10668877" cy="1450757"/>
          </a:xfrm>
        </p:spPr>
        <p:txBody>
          <a:bodyPr/>
          <a:lstStyle/>
          <a:p>
            <a:r>
              <a:rPr lang="en-US" sz="4800" b="1" dirty="0"/>
              <a:t>2 Timothy 2:23–24 </a:t>
            </a:r>
          </a:p>
        </p:txBody>
      </p:sp>
      <p:sp>
        <p:nvSpPr>
          <p:cNvPr id="3" name="Content Placeholder 2">
            <a:extLst>
              <a:ext uri="{FF2B5EF4-FFF2-40B4-BE49-F238E27FC236}">
                <a16:creationId xmlns:a16="http://schemas.microsoft.com/office/drawing/2014/main" id="{F9529D8B-2C12-43D2-BC28-8FA4895C977A}"/>
              </a:ext>
            </a:extLst>
          </p:cNvPr>
          <p:cNvSpPr>
            <a:spLocks noGrp="1"/>
          </p:cNvSpPr>
          <p:nvPr>
            <p:ph idx="1"/>
          </p:nvPr>
        </p:nvSpPr>
        <p:spPr>
          <a:xfrm>
            <a:off x="171039" y="2032731"/>
            <a:ext cx="6416233" cy="4124668"/>
          </a:xfrm>
        </p:spPr>
        <p:txBody>
          <a:bodyPr>
            <a:normAutofit fontScale="85000" lnSpcReduction="20000"/>
          </a:bodyPr>
          <a:lstStyle/>
          <a:p>
            <a:r>
              <a:rPr lang="en-US" sz="3800" b="1" dirty="0"/>
              <a:t>Again, I say, don't get involved in foolish, ignorant arguments that only start fights.  A servant of the Lord must not quarrel but must be kind to everyone, be able to teach, and be patient with difficult people. [NLT]</a:t>
            </a:r>
          </a:p>
          <a:p>
            <a:pPr marL="0" indent="0">
              <a:buNone/>
            </a:pPr>
            <a:endParaRPr lang="en-US" sz="3800" b="1" i="1" dirty="0"/>
          </a:p>
          <a:p>
            <a:pPr marL="0" indent="0">
              <a:buNone/>
            </a:pPr>
            <a:r>
              <a:rPr lang="en-US" sz="3200" b="1" i="1" dirty="0"/>
              <a:t>What does this verse say to you about you and conflict?</a:t>
            </a:r>
          </a:p>
        </p:txBody>
      </p:sp>
      <p:pic>
        <p:nvPicPr>
          <p:cNvPr id="8" name="Picture Placeholder 7">
            <a:extLst>
              <a:ext uri="{FF2B5EF4-FFF2-40B4-BE49-F238E27FC236}">
                <a16:creationId xmlns:a16="http://schemas.microsoft.com/office/drawing/2014/main" id="{F9CB6B5C-CC4C-49BD-96A3-CBE188D3D1D1}"/>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a:stretch/>
        </p:blipFill>
        <p:spPr>
          <a:xfrm>
            <a:off x="6587274" y="2254155"/>
            <a:ext cx="2584850" cy="1837944"/>
          </a:xfrm>
        </p:spPr>
      </p:pic>
      <p:pic>
        <p:nvPicPr>
          <p:cNvPr id="12" name="Picture Placeholder 11">
            <a:extLst>
              <a:ext uri="{FF2B5EF4-FFF2-40B4-BE49-F238E27FC236}">
                <a16:creationId xmlns:a16="http://schemas.microsoft.com/office/drawing/2014/main" id="{B466B10D-3068-493B-874B-7199B529DF76}"/>
              </a:ext>
            </a:extLst>
          </p:cNvPr>
          <p:cNvPicPr>
            <a:picLocks noGrp="1" noChangeAspect="1"/>
          </p:cNvPicPr>
          <p:nvPr>
            <p:ph type="pic" sz="quarter" idx="14"/>
          </p:nvPr>
        </p:nvPicPr>
        <p:blipFill>
          <a:blip r:embed="rId4">
            <a:extLst>
              <a:ext uri="{837473B0-CC2E-450A-ABE3-18F120FF3D39}">
                <a1611:picAttrSrcUrl xmlns:a1611="http://schemas.microsoft.com/office/drawing/2016/11/main" r:id="rId5"/>
              </a:ext>
            </a:extLst>
          </a:blip>
          <a:srcRect/>
          <a:stretch/>
        </p:blipFill>
        <p:spPr>
          <a:xfrm>
            <a:off x="6587273" y="4201669"/>
            <a:ext cx="2552315" cy="1837944"/>
          </a:xfrm>
        </p:spPr>
      </p:pic>
      <p:pic>
        <p:nvPicPr>
          <p:cNvPr id="10" name="Picture Placeholder 9">
            <a:extLst>
              <a:ext uri="{FF2B5EF4-FFF2-40B4-BE49-F238E27FC236}">
                <a16:creationId xmlns:a16="http://schemas.microsoft.com/office/drawing/2014/main" id="{517F2C9B-7C2D-45DA-928A-D0AC3E7694F6}"/>
              </a:ext>
            </a:extLst>
          </p:cNvPr>
          <p:cNvPicPr>
            <a:picLocks noGrp="1" noChangeAspect="1"/>
          </p:cNvPicPr>
          <p:nvPr>
            <p:ph type="pic" sz="quarter" idx="15"/>
          </p:nvPr>
        </p:nvPicPr>
        <p:blipFill>
          <a:blip r:embed="rId6">
            <a:extLst>
              <a:ext uri="{837473B0-CC2E-450A-ABE3-18F120FF3D39}">
                <a1611:picAttrSrcUrl xmlns:a1611="http://schemas.microsoft.com/office/drawing/2016/11/main" r:id="rId7"/>
              </a:ext>
            </a:extLst>
          </a:blip>
          <a:srcRect/>
          <a:stretch/>
        </p:blipFill>
        <p:spPr>
          <a:xfrm>
            <a:off x="9444473" y="2213007"/>
            <a:ext cx="2329119" cy="3758184"/>
          </a:xfrm>
        </p:spPr>
      </p:pic>
      <p:sp>
        <p:nvSpPr>
          <p:cNvPr id="14" name="Footer Placeholder 13">
            <a:extLst>
              <a:ext uri="{FF2B5EF4-FFF2-40B4-BE49-F238E27FC236}">
                <a16:creationId xmlns:a16="http://schemas.microsoft.com/office/drawing/2014/main" id="{10BD52C4-306B-4FA3-8235-FAE3F72C064F}"/>
              </a:ext>
            </a:extLst>
          </p:cNvPr>
          <p:cNvSpPr>
            <a:spLocks noGrp="1"/>
          </p:cNvSpPr>
          <p:nvPr>
            <p:ph type="ftr" sz="quarter" idx="11"/>
          </p:nvPr>
        </p:nvSpPr>
        <p:spPr>
          <a:xfrm>
            <a:off x="1097279" y="6446838"/>
            <a:ext cx="6818262" cy="365125"/>
          </a:xfrm>
        </p:spPr>
        <p:txBody>
          <a:bodyPr/>
          <a:lstStyle/>
          <a:p>
            <a:endParaRPr lang="en-US" dirty="0"/>
          </a:p>
        </p:txBody>
      </p:sp>
      <p:sp>
        <p:nvSpPr>
          <p:cNvPr id="13" name="Date Placeholder 12">
            <a:extLst>
              <a:ext uri="{FF2B5EF4-FFF2-40B4-BE49-F238E27FC236}">
                <a16:creationId xmlns:a16="http://schemas.microsoft.com/office/drawing/2014/main" id="{E4173B87-9391-46E5-96E6-9D2A0772426B}"/>
              </a:ext>
            </a:extLst>
          </p:cNvPr>
          <p:cNvSpPr>
            <a:spLocks noGrp="1"/>
          </p:cNvSpPr>
          <p:nvPr>
            <p:ph type="dt" sz="half" idx="10"/>
          </p:nvPr>
        </p:nvSpPr>
        <p:spPr>
          <a:xfrm>
            <a:off x="8218426" y="6446838"/>
            <a:ext cx="2584850" cy="365125"/>
          </a:xfrm>
        </p:spPr>
        <p:txBody>
          <a:bodyPr/>
          <a:lstStyle/>
          <a:p>
            <a:r>
              <a:rPr lang="en-US" dirty="0"/>
              <a:t>2024</a:t>
            </a:r>
          </a:p>
        </p:txBody>
      </p:sp>
      <p:sp>
        <p:nvSpPr>
          <p:cNvPr id="15" name="Slide Number Placeholder 14">
            <a:extLst>
              <a:ext uri="{FF2B5EF4-FFF2-40B4-BE49-F238E27FC236}">
                <a16:creationId xmlns:a16="http://schemas.microsoft.com/office/drawing/2014/main" id="{FAC43D02-FCA1-4880-8376-FFDCFB5A520F}"/>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4</a:t>
            </a:fld>
            <a:endParaRPr lang="en-US" dirty="0"/>
          </a:p>
        </p:txBody>
      </p:sp>
    </p:spTree>
    <p:extLst>
      <p:ext uri="{BB962C8B-B14F-4D97-AF65-F5344CB8AC3E}">
        <p14:creationId xmlns:p14="http://schemas.microsoft.com/office/powerpoint/2010/main" val="4250089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DBDF5-397E-4B63-9502-BFA8BD9ECBAF}"/>
              </a:ext>
            </a:extLst>
          </p:cNvPr>
          <p:cNvSpPr>
            <a:spLocks noGrp="1"/>
          </p:cNvSpPr>
          <p:nvPr>
            <p:ph type="title"/>
          </p:nvPr>
        </p:nvSpPr>
        <p:spPr>
          <a:xfrm>
            <a:off x="1097280" y="286603"/>
            <a:ext cx="10058400" cy="1450757"/>
          </a:xfrm>
        </p:spPr>
        <p:txBody>
          <a:bodyPr/>
          <a:lstStyle/>
          <a:p>
            <a:r>
              <a:rPr lang="en-US" b="1" dirty="0"/>
              <a:t>Interpersonal Conflict – An Elegant Model</a:t>
            </a:r>
          </a:p>
        </p:txBody>
      </p:sp>
      <p:sp>
        <p:nvSpPr>
          <p:cNvPr id="3" name="Text Placeholder 2">
            <a:extLst>
              <a:ext uri="{FF2B5EF4-FFF2-40B4-BE49-F238E27FC236}">
                <a16:creationId xmlns:a16="http://schemas.microsoft.com/office/drawing/2014/main" id="{03EDC0D3-E356-4ECC-9B54-005F69E9E04A}"/>
              </a:ext>
            </a:extLst>
          </p:cNvPr>
          <p:cNvSpPr>
            <a:spLocks noGrp="1"/>
          </p:cNvSpPr>
          <p:nvPr>
            <p:ph type="body" idx="1"/>
          </p:nvPr>
        </p:nvSpPr>
        <p:spPr>
          <a:xfrm>
            <a:off x="1296376" y="2426942"/>
            <a:ext cx="3782590" cy="2752571"/>
          </a:xfrm>
        </p:spPr>
        <p:txBody>
          <a:bodyPr>
            <a:normAutofit/>
          </a:bodyPr>
          <a:lstStyle/>
          <a:p>
            <a:r>
              <a:rPr lang="en-US" sz="5400" b="1" dirty="0">
                <a:solidFill>
                  <a:schemeClr val="accent4">
                    <a:lumMod val="75000"/>
                  </a:schemeClr>
                </a:solidFill>
              </a:rPr>
              <a:t>Simple</a:t>
            </a:r>
          </a:p>
        </p:txBody>
      </p:sp>
      <p:sp>
        <p:nvSpPr>
          <p:cNvPr id="4" name="Content Placeholder 3">
            <a:extLst>
              <a:ext uri="{FF2B5EF4-FFF2-40B4-BE49-F238E27FC236}">
                <a16:creationId xmlns:a16="http://schemas.microsoft.com/office/drawing/2014/main" id="{131876F8-11DA-45A1-8BDD-361366E1CB17}"/>
              </a:ext>
            </a:extLst>
          </p:cNvPr>
          <p:cNvSpPr>
            <a:spLocks noGrp="1"/>
          </p:cNvSpPr>
          <p:nvPr>
            <p:ph sz="half" idx="2"/>
          </p:nvPr>
        </p:nvSpPr>
        <p:spPr>
          <a:xfrm flipV="1">
            <a:off x="338295" y="5698434"/>
            <a:ext cx="3782590" cy="45719"/>
          </a:xfrm>
        </p:spPr>
        <p:txBody>
          <a:bodyPr>
            <a:noAutofit/>
          </a:bodyPr>
          <a:lstStyle/>
          <a:p>
            <a:pPr lvl="0"/>
            <a:endParaRPr lang="en-US" sz="2800" dirty="0"/>
          </a:p>
        </p:txBody>
      </p:sp>
      <p:sp>
        <p:nvSpPr>
          <p:cNvPr id="5" name="Text Placeholder 4">
            <a:extLst>
              <a:ext uri="{FF2B5EF4-FFF2-40B4-BE49-F238E27FC236}">
                <a16:creationId xmlns:a16="http://schemas.microsoft.com/office/drawing/2014/main" id="{8D684615-184C-47D0-BE37-55B617625329}"/>
              </a:ext>
            </a:extLst>
          </p:cNvPr>
          <p:cNvSpPr>
            <a:spLocks noGrp="1"/>
          </p:cNvSpPr>
          <p:nvPr>
            <p:ph type="body" sz="quarter" idx="3"/>
          </p:nvPr>
        </p:nvSpPr>
        <p:spPr>
          <a:xfrm>
            <a:off x="4506410" y="2865248"/>
            <a:ext cx="3429001" cy="736282"/>
          </a:xfrm>
        </p:spPr>
        <p:txBody>
          <a:bodyPr>
            <a:noAutofit/>
          </a:bodyPr>
          <a:lstStyle/>
          <a:p>
            <a:r>
              <a:rPr lang="en-US" sz="4800" b="1" dirty="0">
                <a:solidFill>
                  <a:srgbClr val="FFC000"/>
                </a:solidFill>
              </a:rPr>
              <a:t>Pseudo </a:t>
            </a:r>
          </a:p>
        </p:txBody>
      </p:sp>
      <p:sp>
        <p:nvSpPr>
          <p:cNvPr id="6" name="Content Placeholder 5">
            <a:extLst>
              <a:ext uri="{FF2B5EF4-FFF2-40B4-BE49-F238E27FC236}">
                <a16:creationId xmlns:a16="http://schemas.microsoft.com/office/drawing/2014/main" id="{C67BB74F-ED6F-4D1A-9513-D523A98DCD61}"/>
              </a:ext>
            </a:extLst>
          </p:cNvPr>
          <p:cNvSpPr>
            <a:spLocks noGrp="1"/>
          </p:cNvSpPr>
          <p:nvPr>
            <p:ph sz="quarter" idx="4"/>
          </p:nvPr>
        </p:nvSpPr>
        <p:spPr>
          <a:xfrm flipV="1">
            <a:off x="4190452" y="5722733"/>
            <a:ext cx="3536228" cy="45719"/>
          </a:xfrm>
        </p:spPr>
        <p:txBody>
          <a:bodyPr>
            <a:normAutofit fontScale="25000" lnSpcReduction="20000"/>
          </a:bodyPr>
          <a:lstStyle/>
          <a:p>
            <a:endParaRPr lang="en-US" sz="2800" dirty="0"/>
          </a:p>
        </p:txBody>
      </p:sp>
      <p:sp>
        <p:nvSpPr>
          <p:cNvPr id="7" name="Text Placeholder 6">
            <a:extLst>
              <a:ext uri="{FF2B5EF4-FFF2-40B4-BE49-F238E27FC236}">
                <a16:creationId xmlns:a16="http://schemas.microsoft.com/office/drawing/2014/main" id="{50C2F1AE-742F-498E-906B-B55528B41C6F}"/>
              </a:ext>
            </a:extLst>
          </p:cNvPr>
          <p:cNvSpPr>
            <a:spLocks noGrp="1"/>
          </p:cNvSpPr>
          <p:nvPr>
            <p:ph type="body" sz="quarter" idx="13"/>
          </p:nvPr>
        </p:nvSpPr>
        <p:spPr>
          <a:xfrm>
            <a:off x="8344592" y="2417298"/>
            <a:ext cx="3429000" cy="736282"/>
          </a:xfrm>
        </p:spPr>
        <p:txBody>
          <a:bodyPr>
            <a:noAutofit/>
          </a:bodyPr>
          <a:lstStyle/>
          <a:p>
            <a:r>
              <a:rPr lang="en-US" sz="5400" b="1" dirty="0">
                <a:solidFill>
                  <a:srgbClr val="FF0000"/>
                </a:solidFill>
              </a:rPr>
              <a:t>ego</a:t>
            </a:r>
          </a:p>
        </p:txBody>
      </p:sp>
      <p:sp>
        <p:nvSpPr>
          <p:cNvPr id="8" name="Content Placeholder 7">
            <a:extLst>
              <a:ext uri="{FF2B5EF4-FFF2-40B4-BE49-F238E27FC236}">
                <a16:creationId xmlns:a16="http://schemas.microsoft.com/office/drawing/2014/main" id="{430BDE48-B997-4CA8-9948-979F7A7B9F05}"/>
              </a:ext>
            </a:extLst>
          </p:cNvPr>
          <p:cNvSpPr>
            <a:spLocks noGrp="1"/>
          </p:cNvSpPr>
          <p:nvPr>
            <p:ph sz="quarter" idx="14"/>
          </p:nvPr>
        </p:nvSpPr>
        <p:spPr>
          <a:xfrm flipV="1">
            <a:off x="7630963" y="5869094"/>
            <a:ext cx="3762855" cy="45719"/>
          </a:xfrm>
        </p:spPr>
        <p:txBody>
          <a:bodyPr>
            <a:normAutofit fontScale="25000" lnSpcReduction="20000"/>
          </a:bodyPr>
          <a:lstStyle/>
          <a:p>
            <a:endParaRPr lang="en-US" dirty="0"/>
          </a:p>
        </p:txBody>
      </p:sp>
      <p:sp>
        <p:nvSpPr>
          <p:cNvPr id="17" name="Footer Placeholder 16">
            <a:extLst>
              <a:ext uri="{FF2B5EF4-FFF2-40B4-BE49-F238E27FC236}">
                <a16:creationId xmlns:a16="http://schemas.microsoft.com/office/drawing/2014/main" id="{B5F32026-FD7B-47A9-81A4-2DEE08F86720}"/>
              </a:ext>
            </a:extLst>
          </p:cNvPr>
          <p:cNvSpPr>
            <a:spLocks noGrp="1"/>
          </p:cNvSpPr>
          <p:nvPr>
            <p:ph type="ftr" sz="quarter" idx="11"/>
          </p:nvPr>
        </p:nvSpPr>
        <p:spPr>
          <a:xfrm>
            <a:off x="1097279" y="6446838"/>
            <a:ext cx="6818262" cy="365125"/>
          </a:xfrm>
        </p:spPr>
        <p:txBody>
          <a:bodyPr/>
          <a:lstStyle/>
          <a:p>
            <a:endParaRPr lang="en-US" dirty="0"/>
          </a:p>
        </p:txBody>
      </p:sp>
      <p:sp>
        <p:nvSpPr>
          <p:cNvPr id="16" name="Date Placeholder 15">
            <a:extLst>
              <a:ext uri="{FF2B5EF4-FFF2-40B4-BE49-F238E27FC236}">
                <a16:creationId xmlns:a16="http://schemas.microsoft.com/office/drawing/2014/main" id="{73FFE861-66C7-412C-BFCA-166E474F064A}"/>
              </a:ext>
            </a:extLst>
          </p:cNvPr>
          <p:cNvSpPr>
            <a:spLocks noGrp="1"/>
          </p:cNvSpPr>
          <p:nvPr>
            <p:ph type="dt" sz="half" idx="10"/>
          </p:nvPr>
        </p:nvSpPr>
        <p:spPr>
          <a:xfrm>
            <a:off x="8218426" y="6446838"/>
            <a:ext cx="2584850" cy="365125"/>
          </a:xfrm>
        </p:spPr>
        <p:txBody>
          <a:bodyPr/>
          <a:lstStyle/>
          <a:p>
            <a:r>
              <a:rPr lang="en-US" dirty="0"/>
              <a:t>2024</a:t>
            </a:r>
          </a:p>
        </p:txBody>
      </p:sp>
      <p:sp>
        <p:nvSpPr>
          <p:cNvPr id="18" name="Slide Number Placeholder 17">
            <a:extLst>
              <a:ext uri="{FF2B5EF4-FFF2-40B4-BE49-F238E27FC236}">
                <a16:creationId xmlns:a16="http://schemas.microsoft.com/office/drawing/2014/main" id="{29B3DD07-50F4-443D-90C5-946354595F1D}"/>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5</a:t>
            </a:fld>
            <a:endParaRPr lang="en-US" dirty="0"/>
          </a:p>
        </p:txBody>
      </p:sp>
    </p:spTree>
    <p:extLst>
      <p:ext uri="{BB962C8B-B14F-4D97-AF65-F5344CB8AC3E}">
        <p14:creationId xmlns:p14="http://schemas.microsoft.com/office/powerpoint/2010/main" val="295661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nodePh="1">
                                  <p:stCondLst>
                                    <p:cond delay="0"/>
                                  </p:stCondLst>
                                  <p:endCondLst>
                                    <p:cond evt="begin" delay="0">
                                      <p:tn val="17"/>
                                    </p:cond>
                                  </p:end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nodePh="1">
                                  <p:stCondLst>
                                    <p:cond delay="0"/>
                                  </p:stCondLst>
                                  <p:endCondLst>
                                    <p:cond evt="begin" delay="0">
                                      <p:tn val="25"/>
                                    </p:cond>
                                  </p:end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2BAC-9B17-2035-3B6A-6B6DA1944960}"/>
              </a:ext>
            </a:extLst>
          </p:cNvPr>
          <p:cNvSpPr>
            <a:spLocks noGrp="1"/>
          </p:cNvSpPr>
          <p:nvPr>
            <p:ph type="title"/>
          </p:nvPr>
        </p:nvSpPr>
        <p:spPr/>
        <p:txBody>
          <a:bodyPr/>
          <a:lstStyle/>
          <a:p>
            <a:r>
              <a:rPr lang="en-US" b="1" dirty="0"/>
              <a:t>Some Possible Solutions</a:t>
            </a:r>
          </a:p>
        </p:txBody>
      </p:sp>
      <p:sp>
        <p:nvSpPr>
          <p:cNvPr id="3" name="Text Placeholder 2">
            <a:extLst>
              <a:ext uri="{FF2B5EF4-FFF2-40B4-BE49-F238E27FC236}">
                <a16:creationId xmlns:a16="http://schemas.microsoft.com/office/drawing/2014/main" id="{7A6BABB1-4D9C-F356-08FD-4C6AF17D2B6B}"/>
              </a:ext>
            </a:extLst>
          </p:cNvPr>
          <p:cNvSpPr>
            <a:spLocks noGrp="1"/>
          </p:cNvSpPr>
          <p:nvPr>
            <p:ph type="body" idx="1"/>
          </p:nvPr>
        </p:nvSpPr>
        <p:spPr/>
        <p:txBody>
          <a:bodyPr>
            <a:normAutofit/>
          </a:bodyPr>
          <a:lstStyle/>
          <a:p>
            <a:r>
              <a:rPr lang="en-US" sz="3600" b="1" dirty="0">
                <a:solidFill>
                  <a:schemeClr val="accent5">
                    <a:lumMod val="75000"/>
                  </a:schemeClr>
                </a:solidFill>
              </a:rPr>
              <a:t> Simple</a:t>
            </a:r>
          </a:p>
        </p:txBody>
      </p:sp>
      <p:pic>
        <p:nvPicPr>
          <p:cNvPr id="13" name="Content Placeholder 12">
            <a:extLst>
              <a:ext uri="{FF2B5EF4-FFF2-40B4-BE49-F238E27FC236}">
                <a16:creationId xmlns:a16="http://schemas.microsoft.com/office/drawing/2014/main" id="{6B0D9302-F8D2-FF39-3490-B71B4587F609}"/>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rcRect/>
          <a:stretch/>
        </p:blipFill>
        <p:spPr>
          <a:xfrm>
            <a:off x="395718" y="2962240"/>
            <a:ext cx="3402927" cy="2291304"/>
          </a:xfrm>
          <a:prstGeom prst="rect">
            <a:avLst/>
          </a:prstGeom>
          <a:ln>
            <a:noFill/>
          </a:ln>
          <a:effectLst>
            <a:outerShdw blurRad="292100" dist="139700" dir="2700000" algn="tl" rotWithShape="0">
              <a:srgbClr val="333333">
                <a:alpha val="65000"/>
              </a:srgbClr>
            </a:outerShdw>
          </a:effectLst>
        </p:spPr>
      </p:pic>
      <p:sp>
        <p:nvSpPr>
          <p:cNvPr id="5" name="Text Placeholder 4">
            <a:extLst>
              <a:ext uri="{FF2B5EF4-FFF2-40B4-BE49-F238E27FC236}">
                <a16:creationId xmlns:a16="http://schemas.microsoft.com/office/drawing/2014/main" id="{24C29AF4-D5FE-2397-D59D-F2DF8B411757}"/>
              </a:ext>
            </a:extLst>
          </p:cNvPr>
          <p:cNvSpPr>
            <a:spLocks noGrp="1"/>
          </p:cNvSpPr>
          <p:nvPr>
            <p:ph type="body" sz="quarter" idx="3"/>
          </p:nvPr>
        </p:nvSpPr>
        <p:spPr/>
        <p:txBody>
          <a:bodyPr>
            <a:normAutofit/>
          </a:bodyPr>
          <a:lstStyle/>
          <a:p>
            <a:r>
              <a:rPr lang="en-US" sz="3600" b="1" dirty="0">
                <a:solidFill>
                  <a:srgbClr val="FFC000"/>
                </a:solidFill>
              </a:rPr>
              <a:t>     Pseudo</a:t>
            </a:r>
          </a:p>
        </p:txBody>
      </p:sp>
      <p:pic>
        <p:nvPicPr>
          <p:cNvPr id="16" name="Content Placeholder 15">
            <a:extLst>
              <a:ext uri="{FF2B5EF4-FFF2-40B4-BE49-F238E27FC236}">
                <a16:creationId xmlns:a16="http://schemas.microsoft.com/office/drawing/2014/main" id="{5C33CA5E-44B8-EC71-11B2-E14178779F6D}"/>
              </a:ext>
            </a:extLst>
          </p:cNvPr>
          <p:cNvPicPr>
            <a:picLocks noGrp="1" noChangeAspect="1"/>
          </p:cNvPicPr>
          <p:nvPr>
            <p:ph sz="quarter" idx="4"/>
          </p:nvPr>
        </p:nvPicPr>
        <p:blipFill>
          <a:blip r:embed="rId4">
            <a:extLst>
              <a:ext uri="{837473B0-CC2E-450A-ABE3-18F120FF3D39}">
                <a1611:picAttrSrcUrl xmlns:a1611="http://schemas.microsoft.com/office/drawing/2016/11/main" r:id="rId5"/>
              </a:ext>
            </a:extLst>
          </a:blip>
          <a:srcRect/>
          <a:stretch/>
        </p:blipFill>
        <p:spPr>
          <a:xfrm>
            <a:off x="4179726" y="2962240"/>
            <a:ext cx="3383044" cy="2291304"/>
          </a:xfrm>
          <a:prstGeom prst="rect">
            <a:avLst/>
          </a:prstGeom>
          <a:ln>
            <a:noFill/>
          </a:ln>
          <a:effectLst>
            <a:outerShdw blurRad="292100" dist="139700" dir="2700000" algn="tl" rotWithShape="0">
              <a:srgbClr val="333333">
                <a:alpha val="65000"/>
              </a:srgbClr>
            </a:outerShdw>
          </a:effectLst>
        </p:spPr>
      </p:pic>
      <p:sp>
        <p:nvSpPr>
          <p:cNvPr id="7" name="Text Placeholder 6">
            <a:extLst>
              <a:ext uri="{FF2B5EF4-FFF2-40B4-BE49-F238E27FC236}">
                <a16:creationId xmlns:a16="http://schemas.microsoft.com/office/drawing/2014/main" id="{D01FABAC-BD9E-4C32-4FBF-C2BC8B87B52F}"/>
              </a:ext>
            </a:extLst>
          </p:cNvPr>
          <p:cNvSpPr>
            <a:spLocks noGrp="1"/>
          </p:cNvSpPr>
          <p:nvPr>
            <p:ph type="body" sz="quarter" idx="13"/>
          </p:nvPr>
        </p:nvSpPr>
        <p:spPr/>
        <p:txBody>
          <a:bodyPr>
            <a:normAutofit/>
          </a:bodyPr>
          <a:lstStyle/>
          <a:p>
            <a:r>
              <a:rPr lang="en-US" sz="3600" b="1" dirty="0">
                <a:solidFill>
                  <a:srgbClr val="FF0000"/>
                </a:solidFill>
              </a:rPr>
              <a:t>           ego</a:t>
            </a:r>
          </a:p>
        </p:txBody>
      </p:sp>
      <p:pic>
        <p:nvPicPr>
          <p:cNvPr id="18" name="Content Placeholder 17">
            <a:extLst>
              <a:ext uri="{FF2B5EF4-FFF2-40B4-BE49-F238E27FC236}">
                <a16:creationId xmlns:a16="http://schemas.microsoft.com/office/drawing/2014/main" id="{859C319E-E94D-6194-1A0E-947EFD786D65}"/>
              </a:ext>
            </a:extLst>
          </p:cNvPr>
          <p:cNvPicPr>
            <a:picLocks noGrp="1" noChangeAspect="1"/>
          </p:cNvPicPr>
          <p:nvPr>
            <p:ph sz="quarter" idx="14"/>
          </p:nvPr>
        </p:nvPicPr>
        <p:blipFill>
          <a:blip r:embed="rId6">
            <a:extLst>
              <a:ext uri="{837473B0-CC2E-450A-ABE3-18F120FF3D39}">
                <a1611:picAttrSrcUrl xmlns:a1611="http://schemas.microsoft.com/office/drawing/2016/11/main" r:id="rId7"/>
              </a:ext>
            </a:extLst>
          </a:blip>
          <a:srcRect/>
          <a:stretch/>
        </p:blipFill>
        <p:spPr>
          <a:xfrm>
            <a:off x="7943850" y="2938463"/>
            <a:ext cx="3477589" cy="2315081"/>
          </a:xfrm>
          <a:prstGeom prst="rect">
            <a:avLst/>
          </a:prstGeom>
          <a:ln>
            <a:noFill/>
          </a:ln>
          <a:effectLst>
            <a:outerShdw blurRad="292100" dist="139700" dir="2700000" algn="tl" rotWithShape="0">
              <a:srgbClr val="333333">
                <a:alpha val="65000"/>
              </a:srgbClr>
            </a:outerShdw>
          </a:effectLst>
        </p:spPr>
      </p:pic>
      <p:sp>
        <p:nvSpPr>
          <p:cNvPr id="9" name="Footer Placeholder 8">
            <a:extLst>
              <a:ext uri="{FF2B5EF4-FFF2-40B4-BE49-F238E27FC236}">
                <a16:creationId xmlns:a16="http://schemas.microsoft.com/office/drawing/2014/main" id="{14FCF36D-6BF1-2415-F6E9-CCE4019B0D78}"/>
              </a:ext>
            </a:extLst>
          </p:cNvPr>
          <p:cNvSpPr>
            <a:spLocks noGrp="1"/>
          </p:cNvSpPr>
          <p:nvPr>
            <p:ph type="ftr" sz="quarter" idx="11"/>
          </p:nvPr>
        </p:nvSpPr>
        <p:spPr/>
        <p:txBody>
          <a:bodyPr/>
          <a:lstStyle/>
          <a:p>
            <a:endParaRPr lang="en-US" dirty="0"/>
          </a:p>
        </p:txBody>
      </p:sp>
      <p:sp>
        <p:nvSpPr>
          <p:cNvPr id="10" name="Date Placeholder 9">
            <a:extLst>
              <a:ext uri="{FF2B5EF4-FFF2-40B4-BE49-F238E27FC236}">
                <a16:creationId xmlns:a16="http://schemas.microsoft.com/office/drawing/2014/main" id="{5BAC0803-69DA-1D23-BDFB-AD23E51B4E66}"/>
              </a:ext>
            </a:extLst>
          </p:cNvPr>
          <p:cNvSpPr>
            <a:spLocks noGrp="1"/>
          </p:cNvSpPr>
          <p:nvPr>
            <p:ph type="dt" sz="half" idx="10"/>
          </p:nvPr>
        </p:nvSpPr>
        <p:spPr/>
        <p:txBody>
          <a:bodyPr/>
          <a:lstStyle/>
          <a:p>
            <a:r>
              <a:rPr lang="en-US" dirty="0"/>
              <a:t>2024</a:t>
            </a:r>
          </a:p>
        </p:txBody>
      </p:sp>
      <p:sp>
        <p:nvSpPr>
          <p:cNvPr id="11" name="Slide Number Placeholder 10">
            <a:extLst>
              <a:ext uri="{FF2B5EF4-FFF2-40B4-BE49-F238E27FC236}">
                <a16:creationId xmlns:a16="http://schemas.microsoft.com/office/drawing/2014/main" id="{507F0118-1106-C5A6-0F81-BF314B031032}"/>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234457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8C2A-D6A8-4036-9B23-884C344822B0}"/>
              </a:ext>
            </a:extLst>
          </p:cNvPr>
          <p:cNvSpPr>
            <a:spLocks noGrp="1"/>
          </p:cNvSpPr>
          <p:nvPr>
            <p:ph type="title"/>
          </p:nvPr>
        </p:nvSpPr>
        <p:spPr>
          <a:xfrm>
            <a:off x="6637623" y="634947"/>
            <a:ext cx="4912120" cy="1101756"/>
          </a:xfrm>
        </p:spPr>
        <p:txBody>
          <a:bodyPr>
            <a:normAutofit fontScale="90000"/>
          </a:bodyPr>
          <a:lstStyle/>
          <a:p>
            <a:pPr algn="ctr"/>
            <a:r>
              <a:rPr lang="en-US" sz="4400" b="1" dirty="0"/>
              <a:t>2 Timothy 2:23–24</a:t>
            </a:r>
            <a:br>
              <a:rPr lang="en-US" sz="4400" b="1" dirty="0"/>
            </a:br>
            <a:r>
              <a:rPr lang="en-US" sz="3200" b="1" dirty="0"/>
              <a:t>(paraphrased)</a:t>
            </a:r>
            <a:r>
              <a:rPr lang="en-US" sz="4400" b="1" dirty="0"/>
              <a:t> </a:t>
            </a:r>
          </a:p>
        </p:txBody>
      </p:sp>
      <p:pic>
        <p:nvPicPr>
          <p:cNvPr id="6" name="Picture Placeholder 5" descr="People in the background shaking hands">
            <a:extLst>
              <a:ext uri="{FF2B5EF4-FFF2-40B4-BE49-F238E27FC236}">
                <a16:creationId xmlns:a16="http://schemas.microsoft.com/office/drawing/2014/main" id="{7152A34F-5793-48E6-BC6E-4B7215AA9A1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190774" y="640080"/>
            <a:ext cx="4912120" cy="5312664"/>
          </a:xfrm>
        </p:spPr>
      </p:pic>
      <p:sp>
        <p:nvSpPr>
          <p:cNvPr id="3" name="Content Placeholder 2">
            <a:extLst>
              <a:ext uri="{FF2B5EF4-FFF2-40B4-BE49-F238E27FC236}">
                <a16:creationId xmlns:a16="http://schemas.microsoft.com/office/drawing/2014/main" id="{6E155294-59B0-43EB-94D1-0BF9E1754452}"/>
              </a:ext>
            </a:extLst>
          </p:cNvPr>
          <p:cNvSpPr>
            <a:spLocks noGrp="1"/>
          </p:cNvSpPr>
          <p:nvPr>
            <p:ph idx="1"/>
          </p:nvPr>
        </p:nvSpPr>
        <p:spPr>
          <a:xfrm>
            <a:off x="5292605" y="2309024"/>
            <a:ext cx="6818262" cy="3383431"/>
          </a:xfrm>
        </p:spPr>
        <p:txBody>
          <a:bodyPr>
            <a:noAutofit/>
          </a:bodyPr>
          <a:lstStyle/>
          <a:p>
            <a:r>
              <a:rPr lang="en-US" sz="3200" b="1" dirty="0"/>
              <a:t>Again, I say, don't get involved in “ego conflicts” which are only the beginning of prolonged fights.  You must not engage in personal battles, attacking when under attack, but seek resolution while being patient with difficult people. [NLT]</a:t>
            </a:r>
          </a:p>
        </p:txBody>
      </p:sp>
      <p:sp>
        <p:nvSpPr>
          <p:cNvPr id="8" name="Footer Placeholder 7">
            <a:extLst>
              <a:ext uri="{FF2B5EF4-FFF2-40B4-BE49-F238E27FC236}">
                <a16:creationId xmlns:a16="http://schemas.microsoft.com/office/drawing/2014/main" id="{E245DF86-2313-401C-B445-F7FC489983B7}"/>
              </a:ext>
            </a:extLst>
          </p:cNvPr>
          <p:cNvSpPr>
            <a:spLocks noGrp="1"/>
          </p:cNvSpPr>
          <p:nvPr>
            <p:ph type="ftr" sz="quarter" idx="11"/>
          </p:nvPr>
        </p:nvSpPr>
        <p:spPr>
          <a:xfrm>
            <a:off x="1097279" y="6446838"/>
            <a:ext cx="6818262" cy="365125"/>
          </a:xfrm>
        </p:spPr>
        <p:txBody>
          <a:bodyPr/>
          <a:lstStyle/>
          <a:p>
            <a:endParaRPr lang="en-US" dirty="0"/>
          </a:p>
        </p:txBody>
      </p:sp>
      <p:sp>
        <p:nvSpPr>
          <p:cNvPr id="7" name="Date Placeholder 6">
            <a:extLst>
              <a:ext uri="{FF2B5EF4-FFF2-40B4-BE49-F238E27FC236}">
                <a16:creationId xmlns:a16="http://schemas.microsoft.com/office/drawing/2014/main" id="{C3BFE555-2533-4F0C-BB39-9B41C67425E0}"/>
              </a:ext>
            </a:extLst>
          </p:cNvPr>
          <p:cNvSpPr>
            <a:spLocks noGrp="1"/>
          </p:cNvSpPr>
          <p:nvPr>
            <p:ph type="dt" sz="half" idx="10"/>
          </p:nvPr>
        </p:nvSpPr>
        <p:spPr>
          <a:xfrm>
            <a:off x="8218426" y="6446838"/>
            <a:ext cx="2584850" cy="365125"/>
          </a:xfrm>
        </p:spPr>
        <p:txBody>
          <a:bodyPr/>
          <a:lstStyle/>
          <a:p>
            <a:r>
              <a:rPr lang="en-US" dirty="0"/>
              <a:t>2024</a:t>
            </a:r>
          </a:p>
        </p:txBody>
      </p:sp>
      <p:sp>
        <p:nvSpPr>
          <p:cNvPr id="9" name="Slide Number Placeholder 8">
            <a:extLst>
              <a:ext uri="{FF2B5EF4-FFF2-40B4-BE49-F238E27FC236}">
                <a16:creationId xmlns:a16="http://schemas.microsoft.com/office/drawing/2014/main" id="{F962DDF6-E1BF-42A8-8AE8-2E826C47DE9E}"/>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7</a:t>
            </a:fld>
            <a:endParaRPr lang="en-US" dirty="0"/>
          </a:p>
        </p:txBody>
      </p:sp>
    </p:spTree>
    <p:extLst>
      <p:ext uri="{BB962C8B-B14F-4D97-AF65-F5344CB8AC3E}">
        <p14:creationId xmlns:p14="http://schemas.microsoft.com/office/powerpoint/2010/main" val="850743011"/>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_Win32_JB_SL_v2.potx" id="{2FF4D238-6E02-4AF5-A7F8-E0CA002E79A6}" vid="{1CA406FA-5E6E-436F-98F0-C190AE288A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6AF71F79-8D13-4C55-9450-609041DE5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6B531D-03AC-47F6-A16F-C6773C191BBB}">
  <ds:schemaRefs>
    <ds:schemaRef ds:uri="http://schemas.microsoft.com/sharepoint/v3/contenttype/forms"/>
  </ds:schemaRefs>
</ds:datastoreItem>
</file>

<file path=customXml/itemProps3.xml><?xml version="1.0" encoding="utf-8"?>
<ds:datastoreItem xmlns:ds="http://schemas.openxmlformats.org/officeDocument/2006/customXml" ds:itemID="{FE4B1648-C213-44D3-9464-4287A4D41EE0}">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{0ED4DF0A-4314-41E8-9550-C00E0AF5A704}tf22581678_win32</Template>
  <TotalTime>2765</TotalTime>
  <Words>168</Words>
  <Application>Microsoft Office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Calibri</vt:lpstr>
      <vt:lpstr>Calibri Light</vt:lpstr>
      <vt:lpstr>RetrospectVTI</vt:lpstr>
      <vt:lpstr>Conflict Is Inevitable</vt:lpstr>
      <vt:lpstr>Conflicts</vt:lpstr>
      <vt:lpstr>How Do You View Conflict?  </vt:lpstr>
      <vt:lpstr>2 Timothy 2:23–24 </vt:lpstr>
      <vt:lpstr>Interpersonal Conflict – An Elegant Model</vt:lpstr>
      <vt:lpstr>Some Possible Solutions</vt:lpstr>
      <vt:lpstr>2 Timothy 2:23–24 (paraphrased)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Interpersonal Conflict</dc:title>
  <dc:creator>Bob Husband</dc:creator>
  <cp:lastModifiedBy>Bob Husband</cp:lastModifiedBy>
  <cp:revision>28</cp:revision>
  <dcterms:created xsi:type="dcterms:W3CDTF">2023-11-13T16:02:03Z</dcterms:created>
  <dcterms:modified xsi:type="dcterms:W3CDTF">2024-01-24T01:23:05Z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