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2" r:id="rId5"/>
    <p:sldId id="276" r:id="rId6"/>
    <p:sldId id="297" r:id="rId7"/>
    <p:sldId id="296" r:id="rId8"/>
    <p:sldId id="275" r:id="rId9"/>
    <p:sldId id="300" r:id="rId10"/>
  </p:sldIdLst>
  <p:sldSz cx="12192000" cy="6858000"/>
  <p:notesSz cx="7099300" cy="9385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5634"/>
  </p:normalViewPr>
  <p:slideViewPr>
    <p:cSldViewPr snapToGrid="0" showGuides="1">
      <p:cViewPr>
        <p:scale>
          <a:sx n="100" d="100"/>
          <a:sy n="100" d="100"/>
        </p:scale>
        <p:origin x="452" y="-88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122" d="100"/>
          <a:sy n="122" d="100"/>
        </p:scale>
        <p:origin x="60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A2B40C3B-E28A-4854-8EDA-E7F8F6F6FFEF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017105BD-6D6F-49DB-9DE4-D4A6452D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PK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ublicspeaking/chapter/benefits-of-listenin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mbresinlimite.com/2019/04/lnh-ley-5-la-ley-de-la-codici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isestate.pressbooks.pub/makingconflictsuckless/part/chapter-3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ku.it/differentiation-comes-from-the-ability-to-listen-and-reac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mancemeetslife.com/2013/10/funny-man-woos-his-lady-using-only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 Quick To Listen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84765" y="4172083"/>
            <a:ext cx="4738418" cy="1037373"/>
          </a:xfrm>
        </p:spPr>
        <p:txBody>
          <a:bodyPr/>
          <a:lstStyle/>
          <a:p>
            <a:r>
              <a:rPr lang="en-US" sz="3200" dirty="0"/>
              <a:t>A Biblical Imperative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011" r="22011"/>
          <a:stretch/>
        </p:blipFill>
        <p:spPr>
          <a:xfrm>
            <a:off x="6742557" y="821836"/>
            <a:ext cx="4405503" cy="5066346"/>
          </a:xfr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39" y="1287792"/>
            <a:ext cx="5117162" cy="1325563"/>
          </a:xfrm>
        </p:spPr>
        <p:txBody>
          <a:bodyPr/>
          <a:lstStyle/>
          <a:p>
            <a:r>
              <a:rPr lang="en-US" altLang="zh-CN" sz="4800" dirty="0"/>
              <a:t>James 1:19</a:t>
            </a:r>
            <a:endParaRPr lang="en-US" sz="48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74985" y="2483193"/>
            <a:ext cx="4930777" cy="3254998"/>
          </a:xfrm>
        </p:spPr>
        <p:txBody>
          <a:bodyPr/>
          <a:lstStyle/>
          <a:p>
            <a:r>
              <a:rPr lang="en-US" sz="3200" dirty="0"/>
              <a:t>Know this, my dear brothers and sisters: everyone should be quick to listen, slow to speak, and slow to anger. [CSB]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C4B5C6A-45B4-1976-622A-4CEB4E3211B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10" r="16910"/>
          <a:stretch/>
        </p:blipFill>
        <p:spPr>
          <a:xfrm>
            <a:off x="5205762" y="6546"/>
            <a:ext cx="6446999" cy="6858000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9AC624B-4FD9-E308-F182-08902D49A82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E445E-DD72-929A-2BBE-A6D58BFC2B62}"/>
              </a:ext>
            </a:extLst>
          </p:cNvPr>
          <p:cNvSpPr txBox="1"/>
          <p:nvPr/>
        </p:nvSpPr>
        <p:spPr>
          <a:xfrm>
            <a:off x="5205762" y="6864546"/>
            <a:ext cx="644699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hombresinlimite.com/2019/04/lnh-ley-5-la-ley-de-la-codici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33AF-19DC-38AE-88DC-CA07C3EA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 anchor="ctr">
            <a:normAutofit/>
          </a:bodyPr>
          <a:lstStyle/>
          <a:p>
            <a:r>
              <a:rPr lang="en-US"/>
              <a:t>What Does This Verse Say To You?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6B0B46-29B5-EA18-F40B-601FA5D1135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574" y="3435546"/>
            <a:ext cx="4260850" cy="20510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098B927-440A-66D8-B25E-4F306801EA44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20" r="35070" b="-1"/>
          <a:stretch/>
        </p:blipFill>
        <p:spPr>
          <a:xfrm>
            <a:off x="5745001" y="10"/>
            <a:ext cx="6446999" cy="6857990"/>
          </a:xfrm>
          <a:noFill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83740AF-CFC0-D851-3AE0-E7EE80201864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484632" y="621792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399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851" y="2341917"/>
            <a:ext cx="5117162" cy="2683994"/>
          </a:xfrm>
        </p:spPr>
        <p:txBody>
          <a:bodyPr/>
          <a:lstStyle/>
          <a:p>
            <a:r>
              <a:rPr lang="en-US" altLang="zh-CN" sz="4800" dirty="0"/>
              <a:t>Exactly How Quick Should We Be To Listen?</a:t>
            </a:r>
            <a:endParaRPr lang="en-US" sz="48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47236" y="3752314"/>
            <a:ext cx="4930777" cy="184311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C4B5C6A-45B4-1976-622A-4CEB4E3211B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64" r="3364"/>
          <a:stretch/>
        </p:blipFill>
        <p:spPr>
          <a:xfrm>
            <a:off x="296033" y="982587"/>
            <a:ext cx="5207473" cy="5539454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9AC624B-4FD9-E308-F182-08902D49A82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046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DF64211-DCD8-B458-DBD2-EBDA7AE3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19" y="1949450"/>
            <a:ext cx="6092190" cy="3357572"/>
          </a:xfrm>
        </p:spPr>
        <p:txBody>
          <a:bodyPr/>
          <a:lstStyle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sz="5400" i="1" dirty="0"/>
              <a:t>What Does Active Listening Look Like?</a:t>
            </a:r>
            <a:endParaRPr lang="en-US" sz="5400" i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EA3BB9-F064-CFBE-C0BE-BB7A22A4DC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Eye Contact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24C77-A2F8-1ABA-5412-E6BB88B5FA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2400" dirty="0"/>
              <a:t>Asking Questions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1202DB-E499-EB19-8A48-A3301DA59E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Body Position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5402852-C1AD-6A4E-DAA7-0AE582A742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2400" dirty="0"/>
              <a:t>Body Posture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F1D337-2A3C-A0FB-A6CD-5E4B9D6DFD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ParaphrasingReflecting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664F554-8F3F-2148-FE86-1FE8F66B856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5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James 1:19</a:t>
            </a:r>
            <a:endParaRPr lang="en-US" sz="48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573" y="3435546"/>
            <a:ext cx="4930777" cy="1843112"/>
          </a:xfrm>
        </p:spPr>
        <p:txBody>
          <a:bodyPr/>
          <a:lstStyle/>
          <a:p>
            <a:r>
              <a:rPr lang="en-US" sz="2800" dirty="0"/>
              <a:t>Know this, my dear brothers and sisters: everyone should be quick to listen, slow to speak, and slow to anger. [CSB]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C4B5C6A-45B4-1976-622A-4CEB4E3211B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798" r="21798"/>
          <a:stretch/>
        </p:blipFill>
        <p:spPr>
          <a:xfrm>
            <a:off x="5205762" y="6546"/>
            <a:ext cx="6446999" cy="6858000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9AC624B-4FD9-E308-F182-08902D49A82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E445E-DD72-929A-2BBE-A6D58BFC2B62}"/>
              </a:ext>
            </a:extLst>
          </p:cNvPr>
          <p:cNvSpPr txBox="1"/>
          <p:nvPr/>
        </p:nvSpPr>
        <p:spPr>
          <a:xfrm>
            <a:off x="5205762" y="6864546"/>
            <a:ext cx="644699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romancemeetslife.com/2013/10/funny-man-woos-his-lady-using-onl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9220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dark - tm89027928_Win22_jx_v15" id="{6FC4CD7C-8D8C-413D-9734-DB9D2ACDF211}" vid="{3BCE2F71-642F-410D-8C9D-43A56939DC2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A2AE28-B20A-43BD-B938-8C55A179243B}">
  <ds:schemaRefs>
    <ds:schemaRef ds:uri="http://purl.org/dc/dcmitype/"/>
    <ds:schemaRef ds:uri="http://schemas.openxmlformats.org/package/2006/metadata/core-properties"/>
    <ds:schemaRef ds:uri="http://schemas.microsoft.com/sharepoint/v3"/>
    <ds:schemaRef ds:uri="http://purl.org/dc/elements/1.1/"/>
    <ds:schemaRef ds:uri="230e9df3-be65-4c73-a93b-d1236ebd677e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21E1349-079A-46DA-8C56-B35AC6C11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9EC099-CA80-4E7D-B4BF-2970B26F4E5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1223</TotalTime>
  <Words>123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Abadi</vt:lpstr>
      <vt:lpstr>Arial</vt:lpstr>
      <vt:lpstr>Calibri</vt:lpstr>
      <vt:lpstr>Posterama Text Black</vt:lpstr>
      <vt:lpstr>Posterama Text SemiBold</vt:lpstr>
      <vt:lpstr>Office 主题​​</vt:lpstr>
      <vt:lpstr>Be Quick To Listen</vt:lpstr>
      <vt:lpstr>James 1:19</vt:lpstr>
      <vt:lpstr>What Does This Verse Say To You?</vt:lpstr>
      <vt:lpstr>Exactly How Quick Should We Be To Listen?</vt:lpstr>
      <vt:lpstr>   What Does Active Listening Look Like?</vt:lpstr>
      <vt:lpstr>James 1:19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Quick To Listen</dc:title>
  <dc:creator>Bob Husband</dc:creator>
  <cp:lastModifiedBy>Bob Husband</cp:lastModifiedBy>
  <cp:revision>20</cp:revision>
  <cp:lastPrinted>2024-04-07T16:09:43Z</cp:lastPrinted>
  <dcterms:created xsi:type="dcterms:W3CDTF">2023-08-22T12:51:54Z</dcterms:created>
  <dcterms:modified xsi:type="dcterms:W3CDTF">2024-04-16T01:25:38Z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