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86" r:id="rId3"/>
    <p:sldId id="282" r:id="rId4"/>
    <p:sldId id="283" r:id="rId5"/>
    <p:sldId id="264" r:id="rId6"/>
    <p:sldId id="265" r:id="rId7"/>
    <p:sldId id="266" r:id="rId8"/>
    <p:sldId id="267" r:id="rId9"/>
    <p:sldId id="292" r:id="rId10"/>
    <p:sldId id="268" r:id="rId11"/>
    <p:sldId id="269" r:id="rId12"/>
    <p:sldId id="272" r:id="rId13"/>
    <p:sldId id="273" r:id="rId14"/>
    <p:sldId id="270" r:id="rId15"/>
    <p:sldId id="278" r:id="rId16"/>
    <p:sldId id="275" r:id="rId17"/>
    <p:sldId id="279" r:id="rId18"/>
    <p:sldId id="277" r:id="rId19"/>
    <p:sldId id="280" r:id="rId20"/>
    <p:sldId id="285" r:id="rId21"/>
    <p:sldId id="276" r:id="rId22"/>
    <p:sldId id="284" r:id="rId23"/>
    <p:sldId id="287" r:id="rId24"/>
    <p:sldId id="288" r:id="rId25"/>
    <p:sldId id="289" r:id="rId26"/>
    <p:sldId id="290" r:id="rId27"/>
    <p:sldId id="291" r:id="rId28"/>
    <p:sldId id="295" r:id="rId29"/>
    <p:sldId id="293" r:id="rId30"/>
    <p:sldId id="294" r:id="rId31"/>
    <p:sldId id="262" r:id="rId32"/>
    <p:sldId id="29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D9DC5-5B66-4AB3-509D-A37BB017A6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0399BB-4FCD-47B8-4603-83C7323927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3171D6-B682-4DAB-2D34-B2A012114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68D74-ED7B-4602-B82B-A8FB5E9BEC0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672F22-88CE-664A-E47D-7EA7C65A0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6C193-AC5C-035D-1D2B-539B2BC80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4E1E-3944-46A7-A313-B1734B934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7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251A2-D090-59A2-561E-C0ED1DC02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CE8D5C-A5E3-A894-EE5C-62DD2A17A2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2C2D8-DD7F-65DA-0261-A43400A5F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68D74-ED7B-4602-B82B-A8FB5E9BEC0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619E68-BD15-E682-C7BF-9CEE7A1B5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8646E8-BABA-21AD-04C0-EE9EBEF8F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4E1E-3944-46A7-A313-B1734B934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327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52BDE5-C5AB-C0D2-4448-C84E898809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0D3FAC-F8BA-4D7F-F7E2-4F5C756F41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B6275-E09E-937A-F585-CF3DBD6641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68D74-ED7B-4602-B82B-A8FB5E9BEC0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CBE3C7-A31A-841A-BD0B-2FCD69ED9E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7C8F4E-7047-88FB-530C-8B8275F8F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4E1E-3944-46A7-A313-B1734B934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74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3A4A2-85A3-1425-83A5-D8A6C0F1A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CACF59-274C-083C-6F5E-593ECD53C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EFD8C-0909-246D-75AE-44E37EFC4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68D74-ED7B-4602-B82B-A8FB5E9BEC0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633F6-5EDE-6157-8856-6B968FA3E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3542A-94BB-3E53-E60D-9A2316178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4E1E-3944-46A7-A313-B1734B934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204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23751-A4F6-EEEB-1849-1151C04CB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FF56C-C608-3176-11D0-42F7EA258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9FFF41-B904-C6EF-A235-AEC99AEE6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68D74-ED7B-4602-B82B-A8FB5E9BEC0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A95C4-F106-04BA-B004-CC301B03E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0474B6-5CEB-E5B6-42CC-6D4016FC3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4E1E-3944-46A7-A313-B1734B934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08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17F0B-A07A-F7B6-7B99-350776AA7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DAFE9-2F38-C458-AB5B-EA3800AC68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38DACB-0F85-FC1B-104D-38570B380B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995FA-99A6-18BD-3E71-120AB4595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68D74-ED7B-4602-B82B-A8FB5E9BEC0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D355D-6E92-88C8-A92B-1F3DEF015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3BF7A3-A315-C8C5-B850-6EEFA2C4E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4E1E-3944-46A7-A313-B1734B934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548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66C90-705C-A9C9-4351-57238AA7E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73E118-87AC-A1A9-25A9-4344AB0EC5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82253D-7B12-BA8F-C793-5CCF403FB8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D70719-0EB5-5A20-CF41-FF4CE47A0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01310D-83F9-EDD0-331A-58BD24F9A1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860A12-9E63-E696-BDC9-4208945B1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68D74-ED7B-4602-B82B-A8FB5E9BEC0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69E93A-5D6F-0551-7789-F1CD2C63C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5CF5D5-3FF6-CD9E-361C-210BA6E24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4E1E-3944-46A7-A313-B1734B934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438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B9B415-4B85-0A0A-4EF0-F1519FAC4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920B4E-5CEA-4545-E479-7EA0F58A5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68D74-ED7B-4602-B82B-A8FB5E9BEC0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F43D67-8A3D-35E0-049C-0BB8649D9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D5607F-E9B4-CE58-3072-2D42AE49D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4E1E-3944-46A7-A313-B1734B934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038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017565-ABA1-E511-FACB-520E70BC6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68D74-ED7B-4602-B82B-A8FB5E9BEC0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E14D9B-B7FB-60E9-D551-610BE12A3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508581-6B3F-6A5A-92C8-901456568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4E1E-3944-46A7-A313-B1734B934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2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A00017-5DBA-2A0E-B3DF-E237AF86D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B49E9E-0F0E-8C57-9CD1-5C6593AD6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6C84AB-C2CA-94DC-81CF-CBAFAAA430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0F1332-5B19-3D99-A35E-046B4E3C0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68D74-ED7B-4602-B82B-A8FB5E9BEC0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B9220A-5CDB-63E0-A4E9-DEA7727660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ED235C-3CC7-DCC9-6C59-24A5070AB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4E1E-3944-46A7-A313-B1734B934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097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76DD9-D012-3F20-9B93-5086AFC5B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E9658C-D20F-DE19-105F-CFA15BC3E1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55EBD9-A046-E67F-9379-BD6E340675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B853F4-7B03-3F4B-58A1-F3991F0D05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68D74-ED7B-4602-B82B-A8FB5E9BEC0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40BAB5-A044-9720-9E09-FB9DBF884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C18869-249A-C792-E9D4-EDF05BF0F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374E1E-3944-46A7-A313-B1734B934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47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9F28CA-C544-46AD-53E9-87F1DFB6E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EFE34-7249-02D5-E38E-44D07826D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78C62-6F4C-AFEA-2ADF-8E25E4CAD2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68D74-ED7B-4602-B82B-A8FB5E9BEC07}" type="datetimeFigureOut">
              <a:rPr lang="en-US" smtClean="0"/>
              <a:t>7/27/2024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C39C77-EE18-8FFF-A6FA-F909B042B9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3A730-5C59-D376-F5BB-73C7A5060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374E1E-3944-46A7-A313-B1734B9349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43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84EC206-04E2-56B5-AD8D-7E2771647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2 of my </a:t>
            </a:r>
            <a:r>
              <a:rPr lang="en-US" b="1" dirty="0"/>
              <a:t>more Autobiographical </a:t>
            </a:r>
            <a:r>
              <a:rPr lang="en-US" dirty="0"/>
              <a:t>Teachings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3C0E30E-F2D6-16DB-914C-1956BA840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4400" u="sng" dirty="0"/>
              <a:t>GROWING</a:t>
            </a:r>
            <a:r>
              <a:rPr lang="en-US" sz="4400" dirty="0"/>
              <a:t> – I CERTAINLY HAVEN’T ARRIVED--</a:t>
            </a:r>
          </a:p>
          <a:p>
            <a:r>
              <a:rPr lang="en-US" sz="4400" dirty="0"/>
              <a:t>	Grow in </a:t>
            </a:r>
            <a:r>
              <a:rPr lang="en-US" sz="4400" b="1" dirty="0"/>
              <a:t>Prayer – </a:t>
            </a:r>
            <a:r>
              <a:rPr lang="en-US" sz="4400" i="1" dirty="0"/>
              <a:t>seeing and hearing GOD</a:t>
            </a:r>
          </a:p>
          <a:p>
            <a:r>
              <a:rPr lang="en-US" sz="4400" dirty="0"/>
              <a:t>	Becoming </a:t>
            </a:r>
            <a:r>
              <a:rPr lang="en-US" sz="4400" b="1" dirty="0"/>
              <a:t>More Childlike </a:t>
            </a:r>
            <a:r>
              <a:rPr lang="en-US" sz="4400" dirty="0"/>
              <a:t>in Relating to   </a:t>
            </a:r>
          </a:p>
          <a:p>
            <a:pPr marL="0" indent="0">
              <a:buNone/>
            </a:pPr>
            <a:r>
              <a:rPr lang="en-US" sz="4400" dirty="0"/>
              <a:t>       God</a:t>
            </a:r>
          </a:p>
          <a:p>
            <a:r>
              <a:rPr lang="en-US" sz="4400" dirty="0"/>
              <a:t>Being Childlike has </a:t>
            </a:r>
            <a:r>
              <a:rPr lang="en-US" sz="4400" u="sng" dirty="0"/>
              <a:t>never been easy</a:t>
            </a:r>
            <a:r>
              <a:rPr lang="en-US" sz="4400" dirty="0"/>
              <a:t> for me! Relating to God or anyone else!</a:t>
            </a:r>
          </a:p>
        </p:txBody>
      </p:sp>
    </p:spTree>
    <p:extLst>
      <p:ext uri="{BB962C8B-B14F-4D97-AF65-F5344CB8AC3E}">
        <p14:creationId xmlns:p14="http://schemas.microsoft.com/office/powerpoint/2010/main" val="40131621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AA9E7-198F-5A2A-CB8C-1F4FAF1FA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PSALM 131 – a </a:t>
            </a:r>
            <a:r>
              <a:rPr lang="en-US" u="sng" dirty="0"/>
              <a:t>Weaned</a:t>
            </a:r>
            <a:r>
              <a:rPr lang="en-US" dirty="0"/>
              <a:t>, not a Nursing Child-1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2F217-95AF-49A9-6646-E191E98D4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4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LORD, my heart has not been haughty, nor have my eyes looked too high,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Nor have I striven for great things, nor for things too wondrous for me.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525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AA9E7-198F-5A2A-CB8C-1F4FAF1FA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PSALM 131 – </a:t>
            </a:r>
            <a:r>
              <a:rPr lang="en-US" u="sng" dirty="0"/>
              <a:t>Weaned</a:t>
            </a:r>
            <a:r>
              <a:rPr lang="en-US" dirty="0"/>
              <a:t>, not a Nursing Child   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2F217-95AF-49A9-6646-E191E98D4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40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3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But I have calmed and contented myself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3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like a weaned baby with its </a:t>
            </a:r>
            <a:r>
              <a:rPr lang="en-US" sz="43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mother</a:t>
            </a:r>
            <a:r>
              <a:rPr lang="en-US" sz="43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—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3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like a </a:t>
            </a:r>
            <a:r>
              <a:rPr lang="en-US" sz="43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weaned baby</a:t>
            </a:r>
            <a:r>
              <a:rPr lang="en-US" sz="43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I am with myself.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3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Wait, O Israel, for the LORD, now—and until forever.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					(Robert Alter translation)</a:t>
            </a:r>
            <a:endParaRPr lang="en-US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4004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68275-5950-1BC9-9082-6DBCE9650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Jesus’ Encouragement to </a:t>
            </a:r>
            <a:br>
              <a:rPr lang="en-US" dirty="0"/>
            </a:br>
            <a:r>
              <a:rPr lang="en-US" dirty="0"/>
              <a:t>Quit Squirming and Relax   (Matt 6:31-34)       1                      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AA637-AB94-0F2C-7511-D90456528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After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illustrating how the 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creation is filled</a:t>
            </a: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with examples of God’s provision . . .</a:t>
            </a:r>
          </a:p>
          <a:p>
            <a:pPr marL="0" marR="0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36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6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31 </a:t>
            </a:r>
            <a:r>
              <a:rPr 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Therefore, </a:t>
            </a:r>
            <a:r>
              <a:rPr lang="en-US" sz="36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don’t worry </a:t>
            </a:r>
            <a:r>
              <a:rPr 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and say, ‘What are we going to eat?’ or ‘What are we going to drink?’ or ‘What are we going to wear?’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32 </a:t>
            </a:r>
            <a:r>
              <a:rPr 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Gentiles long for all these things. Your heavenly Father knows that you need them. </a:t>
            </a:r>
            <a:endParaRPr lang="en-US" sz="3600" b="1" baseline="300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45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68275-5950-1BC9-9082-6DBCE9650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Jesus’ Encouragement to: </a:t>
            </a:r>
            <a:br>
              <a:rPr lang="en-US" dirty="0"/>
            </a:br>
            <a:r>
              <a:rPr lang="en-US" dirty="0"/>
              <a:t>Quit Squirming and Relax         2  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AA637-AB94-0F2C-7511-D90456528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3600" b="1" i="0" baseline="30000" dirty="0">
              <a:solidFill>
                <a:srgbClr val="000000"/>
              </a:solidFill>
              <a:effectLst/>
              <a:highlight>
                <a:srgbClr val="FFFFFF"/>
              </a:highlight>
              <a:latin typeface="system-ui"/>
            </a:endParaRPr>
          </a:p>
          <a:p>
            <a:pPr marL="0" marR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6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33 </a:t>
            </a:r>
            <a:r>
              <a:rPr 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Instead, desire first and foremost God’s kingdom and God’s righteousness, and all these things will be given to you as well. </a:t>
            </a:r>
            <a:r>
              <a:rPr lang="en-US" sz="36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34 </a:t>
            </a:r>
            <a:r>
              <a:rPr 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Therefore, </a:t>
            </a:r>
            <a:r>
              <a:rPr lang="en-US" sz="36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stop worrying</a:t>
            </a:r>
            <a:r>
              <a:rPr lang="en-US" sz="36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 about tomorrow, because tomorrow will worry about itself. </a:t>
            </a:r>
            <a:r>
              <a:rPr lang="en-US" sz="36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Each day has enough trouble of its own. </a:t>
            </a:r>
            <a:r>
              <a:rPr lang="en-US" sz="360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(CEB)</a:t>
            </a:r>
            <a:endParaRPr lang="en-US" sz="48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3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974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478AE4C-E98D-54B5-A29A-A9E31CB00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4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Take some time and ask for God’s help</a:t>
            </a:r>
            <a:br>
              <a:rPr lang="en-US" sz="4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4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DFEE58A-CFD2-D6C4-7BDB-61F383605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QUIT SQUIRMING</a:t>
            </a:r>
          </a:p>
          <a:p>
            <a:pPr marL="0" indent="0" algn="ctr">
              <a:buNone/>
            </a:pPr>
            <a:endParaRPr lang="en-US" sz="40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SETTLE DOWN</a:t>
            </a:r>
          </a:p>
          <a:p>
            <a:pPr marL="0" indent="0" algn="ctr">
              <a:buNone/>
            </a:pPr>
            <a:b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RELAX INTO GOD’S ARMS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5565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8A633-F8B2-60C1-093F-154D320BF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#2.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TRUST THAT HUMBLE SERVANTHOOD IS SUCCESSFUL LIVING</a:t>
            </a:r>
            <a:b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(More Childlike)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572A8-7069-7E1D-B4E5-AAAD3F495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4000" kern="1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  <a:r>
              <a:rPr lang="en-US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LORD, my heart has not been haughty, nor have my eyes looked too high,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4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Nor have I striven for great things, nor for things too wondrous for me.”     (Psalm 131:1)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14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8A633-F8B2-60C1-093F-154D320BF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2.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TRUST THAT HUMBLE SERVANTHOOD IS SUCCESSFUL LIVING</a:t>
            </a:r>
            <a:r>
              <a:rPr lang="en-US" sz="3600" b="1" kern="100" dirty="0">
                <a:latin typeface="Times New Roman" panose="02020603050405020304" pitchFamily="18" charset="0"/>
                <a:ea typeface="Calibri" panose="020F0502020204030204" pitchFamily="34" charset="0"/>
              </a:rPr>
              <a:t>         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(JESUS)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572A8-7069-7E1D-B4E5-AAAD3F495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(Mark 10:42-43—they were arguing about “</a:t>
            </a:r>
            <a:r>
              <a:rPr lang="en-US" sz="32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who is most important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!”.   Matthew adds so be humble like a child.)</a:t>
            </a:r>
          </a:p>
          <a:p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Jesus called them over and said, “You know that the ones who are considered the rulers by the Gentiles show off their authority over them, and their high-ranking officials order them around. But that’s not the way it will be with you. Whoever wants to be great among you will be your servant. (CEB)</a:t>
            </a:r>
          </a:p>
          <a:p>
            <a:pPr marL="0" indent="0">
              <a:buNone/>
            </a:pPr>
            <a:endParaRPr lang="en-US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1101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D1AE9-E514-87B9-AD88-D10D4C3D2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Take some time and ask for God’s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95851E-53C2-58FB-3144-447EA3F54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TRUST THAT HUMBLE SERVANTHOOD </a:t>
            </a:r>
          </a:p>
          <a:p>
            <a:pPr marL="0" indent="0" algn="ctr">
              <a:buNone/>
            </a:pPr>
            <a:r>
              <a:rPr lang="en-US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SUCCESSFUL LIVING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371679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8A633-F8B2-60C1-093F-154D320BF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#3. </a:t>
            </a:r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TRUST--</a:t>
            </a:r>
            <a:r>
              <a:rPr lang="en-US" sz="4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GOD REALLY IS </a:t>
            </a:r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“YOUR ABBA” </a:t>
            </a:r>
            <a:b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4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WHO PROVIDES </a:t>
            </a:r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YOUR IDENTITY         1</a:t>
            </a:r>
            <a:b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1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(More Childlike)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572A8-7069-7E1D-B4E5-AAAD3F495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/>
              <a:t>“</a:t>
            </a:r>
            <a:r>
              <a:rPr lang="en-US" sz="4000" b="1" dirty="0"/>
              <a:t>Our Father</a:t>
            </a:r>
            <a:r>
              <a:rPr lang="en-US" sz="4000" dirty="0"/>
              <a:t> . . .” – this is how you talk to God!</a:t>
            </a:r>
          </a:p>
          <a:p>
            <a:pPr marL="0" indent="0">
              <a:buNone/>
            </a:pPr>
            <a:r>
              <a:rPr lang="en-US" sz="4000" dirty="0"/>
              <a:t>(more </a:t>
            </a:r>
            <a:r>
              <a:rPr lang="en-US" sz="4000" i="1" dirty="0"/>
              <a:t>problematic</a:t>
            </a:r>
            <a:r>
              <a:rPr lang="en-US" sz="4000" dirty="0"/>
              <a:t> for some than for others)</a:t>
            </a:r>
          </a:p>
          <a:p>
            <a:r>
              <a:rPr lang="en-US" sz="4000" dirty="0"/>
              <a:t>“The God </a:t>
            </a:r>
            <a:r>
              <a:rPr lang="en-US" sz="4000" b="1" dirty="0"/>
              <a:t>and Father</a:t>
            </a:r>
            <a:r>
              <a:rPr lang="en-US" sz="4000" dirty="0"/>
              <a:t> of Our Lord Jesus the Messiah” (Ephesians 1:3, 17)</a:t>
            </a:r>
          </a:p>
          <a:p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“F</a:t>
            </a:r>
            <a:r>
              <a:rPr lang="en-US" sz="4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or in Jesus the Messiah </a:t>
            </a:r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you are all children of God</a:t>
            </a:r>
            <a:r>
              <a:rPr lang="en-US" sz="4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through </a:t>
            </a:r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trust</a:t>
            </a:r>
            <a:r>
              <a:rPr lang="en-US" sz="4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.” (Galatians 3:26)  </a:t>
            </a:r>
            <a:endParaRPr lang="en-US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36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9310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8A633-F8B2-60C1-093F-154D320BF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</a:rPr>
              <a:t>Challenged to Find Our Identity in </a:t>
            </a:r>
            <a:b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</a:rPr>
              <a:t>Being God’s Children</a:t>
            </a:r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(Galatians 4:4-7 CEB)        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5572A8-7069-7E1D-B4E5-AAAD3F495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>
              <a:spcBef>
                <a:spcPts val="0"/>
              </a:spcBef>
              <a:spcAft>
                <a:spcPts val="300"/>
              </a:spcAft>
              <a:buNone/>
            </a:pPr>
            <a:r>
              <a:rPr lang="en-US" sz="39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4 </a:t>
            </a:r>
            <a:r>
              <a:rPr lang="en-US" sz="3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But when the fulfillment of the time came, God sent God’s Son, born through a woman, and born under the Law. </a:t>
            </a:r>
            <a:r>
              <a:rPr lang="en-US" sz="39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5 </a:t>
            </a:r>
            <a:r>
              <a:rPr lang="en-US" sz="3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This was so he could redeem those under the Law </a:t>
            </a:r>
            <a:r>
              <a:rPr lang="en-US" sz="39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so that we could be adopted</a:t>
            </a:r>
            <a:r>
              <a:rPr lang="en-US" sz="3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. </a:t>
            </a:r>
            <a:r>
              <a:rPr lang="en-US" sz="39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6 </a:t>
            </a:r>
            <a:r>
              <a:rPr lang="en-US" sz="3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Because </a:t>
            </a:r>
            <a:r>
              <a:rPr lang="en-US" sz="39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you are sons and daughters</a:t>
            </a:r>
            <a:r>
              <a:rPr lang="en-US" sz="3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, God sent the Spirit of his Son into our hearts, crying, “</a:t>
            </a:r>
            <a:r>
              <a:rPr lang="en-US" sz="39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Abba, Father</a:t>
            </a:r>
            <a:r>
              <a:rPr lang="en-US" sz="3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!” </a:t>
            </a:r>
            <a:r>
              <a:rPr lang="en-US" sz="39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7 </a:t>
            </a:r>
            <a:r>
              <a:rPr lang="en-US" sz="3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Therefore, you are no longer a slave but </a:t>
            </a:r>
            <a:r>
              <a:rPr lang="en-US" sz="39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a son or daughter</a:t>
            </a:r>
            <a:r>
              <a:rPr lang="en-US" sz="3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, and if you are </a:t>
            </a:r>
            <a:r>
              <a:rPr lang="en-US" sz="3900" b="1" dirty="0">
                <a:solidFill>
                  <a:srgbClr val="000000"/>
                </a:solidFill>
                <a:highlight>
                  <a:srgbClr val="FFFFFF"/>
                </a:highlight>
                <a:latin typeface="system-ui"/>
              </a:rPr>
              <a:t>God’s </a:t>
            </a:r>
            <a:r>
              <a:rPr lang="en-US" sz="39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child</a:t>
            </a:r>
            <a:r>
              <a:rPr lang="en-US" sz="3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, then you are also an </a:t>
            </a:r>
            <a:r>
              <a:rPr lang="en-US" sz="3900" b="1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heir</a:t>
            </a:r>
            <a:r>
              <a:rPr lang="en-US" sz="39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 through God.</a:t>
            </a:r>
            <a:endParaRPr lang="en-US" sz="3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 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3600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89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69332-586E-090D-9B1D-178F38B61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 The Importance of . .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DE1813-0F30-050F-CBEA-F396FE37B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/>
              <a:t>The </a:t>
            </a:r>
            <a:r>
              <a:rPr lang="en-US" sz="3600" b="1" dirty="0"/>
              <a:t>systemic and corporate </a:t>
            </a:r>
            <a:r>
              <a:rPr lang="en-US" sz="3600" dirty="0"/>
              <a:t>side of our trust in God – be part of a community acting for the good of the disempowered.</a:t>
            </a:r>
          </a:p>
          <a:p>
            <a:r>
              <a:rPr lang="en-US" sz="3600" dirty="0"/>
              <a:t>The </a:t>
            </a:r>
            <a:r>
              <a:rPr lang="en-US" sz="3600" b="1" dirty="0"/>
              <a:t>individual and personal</a:t>
            </a:r>
            <a:r>
              <a:rPr lang="en-US" sz="3600" dirty="0"/>
              <a:t> side of our trust – keep growing as God’s child.       TODAY’S EMPHASIS!</a:t>
            </a:r>
          </a:p>
          <a:p>
            <a:r>
              <a:rPr lang="en-US" sz="3600" dirty="0"/>
              <a:t>I am so thankful that NCF has always encouraged me to keep growing in </a:t>
            </a:r>
            <a:r>
              <a:rPr lang="en-US" sz="3600" b="1" dirty="0"/>
              <a:t>both</a:t>
            </a:r>
            <a:r>
              <a:rPr lang="en-US" sz="3600" dirty="0"/>
              <a:t> areas.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64837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7B9A7-8868-3ABB-A4A7-5747067E8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Very Personal Moment – as Donna was dying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BC8AF-3BD0-F44F-6C3F-29A294F345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Either she really is God’s child</a:t>
            </a:r>
          </a:p>
          <a:p>
            <a:pPr marL="0" indent="0">
              <a:buNone/>
            </a:pPr>
            <a:r>
              <a:rPr lang="en-US" sz="3600" dirty="0"/>
              <a:t>Or</a:t>
            </a:r>
          </a:p>
          <a:p>
            <a:r>
              <a:rPr lang="en-US" sz="3600" dirty="0"/>
              <a:t>There is nothing about us humans that is lasting</a:t>
            </a:r>
          </a:p>
          <a:p>
            <a:r>
              <a:rPr lang="en-US" sz="3600" dirty="0"/>
              <a:t>God keeps finding ways to assure me – “She is my child and in my care”</a:t>
            </a:r>
          </a:p>
        </p:txBody>
      </p:sp>
    </p:spTree>
    <p:extLst>
      <p:ext uri="{BB962C8B-B14F-4D97-AF65-F5344CB8AC3E}">
        <p14:creationId xmlns:p14="http://schemas.microsoft.com/office/powerpoint/2010/main" val="3774445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06F6A-98EF-345C-B284-87A1E7110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Take some time to ask for God’s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AAA37-0149-365B-D2CE-AAE482A7C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/>
              <a:t>Who am I really?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What is my real identity?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I am a child of “the God and Father of our Lord Jesus the Messiah”</a:t>
            </a:r>
          </a:p>
        </p:txBody>
      </p:sp>
    </p:spTree>
    <p:extLst>
      <p:ext uri="{BB962C8B-B14F-4D97-AF65-F5344CB8AC3E}">
        <p14:creationId xmlns:p14="http://schemas.microsoft.com/office/powerpoint/2010/main" val="24077514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ABD99-BCDD-E1C3-2966-8470D0C41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dirty="0"/>
              <a:t>#4 </a:t>
            </a:r>
            <a:r>
              <a:rPr lang="en-US" sz="4000" dirty="0"/>
              <a:t>TRUST GOD REALLY IS YOUR MOTHER WHO NOURISHES  REAL LIFE</a:t>
            </a:r>
            <a:br>
              <a:rPr lang="en-US" dirty="0"/>
            </a:b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(More Childlike)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DABFEF-C132-DCAD-0075-FE2AF0E7A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(More problematic for some than for others – 2 reasons)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600" dirty="0"/>
              <a:t>Psalm 131:2- “But I have calmed myself </a:t>
            </a:r>
            <a:r>
              <a:rPr lang="en-US" sz="3600" b="1" dirty="0"/>
              <a:t>like a weaned baby.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Wait, O Israel,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 the LORD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now—and until forever.</a:t>
            </a:r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1 Peter 2:2-3 - </a:t>
            </a:r>
            <a:r>
              <a:rPr lang="en-U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Like newborn infants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, long for the pure, spiritual milk, so that by it </a:t>
            </a:r>
            <a:r>
              <a:rPr lang="en-U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you may grow 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into salvation—if indeed you have tasted that the Lord is good.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743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27811-9A89-C0F7-FE0B-82FEEAEF5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some time to ask for God’s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AEE91-8F15-B134-4ABA-15FCF5EF2B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b="1" dirty="0"/>
              <a:t>TRUST GOD REALLY IS MY MOTHER </a:t>
            </a:r>
          </a:p>
          <a:p>
            <a:pPr marL="0" indent="0" algn="ctr">
              <a:buNone/>
            </a:pPr>
            <a:r>
              <a:rPr lang="en-US" sz="4400" b="1" dirty="0"/>
              <a:t>WHO NOURISHES REAL LIFE</a:t>
            </a:r>
          </a:p>
        </p:txBody>
      </p:sp>
    </p:spTree>
    <p:extLst>
      <p:ext uri="{BB962C8B-B14F-4D97-AF65-F5344CB8AC3E}">
        <p14:creationId xmlns:p14="http://schemas.microsoft.com/office/powerpoint/2010/main" val="20820382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C7CEE-67DD-C15F-0ECF-DADEB0667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#5 KEEP ON ASKING LIKE A CHILD TENDS TO KEEP ON ASKING 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(More Childlike)</a:t>
            </a:r>
            <a:r>
              <a:rPr lang="en-US" sz="3200" dirty="0"/>
              <a:t>  </a:t>
            </a:r>
            <a:r>
              <a:rPr lang="en-US" dirty="0"/>
              <a:t>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52518-6E7C-B7BC-CCD7-B8CFA9BBF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Jesus said it this way in Luke 9:9-13 (</a:t>
            </a:r>
            <a:r>
              <a:rPr lang="en-US" u="sng" dirty="0"/>
              <a:t>my translation </a:t>
            </a:r>
            <a:r>
              <a:rPr lang="en-US" dirty="0"/>
              <a:t>emphasizing the Greek present tenses which usually include what scholars call “continuous action” or we can call “keeping on keeping on!”)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9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So I say to you, keep on asking, and (God) will be giving to you ;  keep on seeking, and you will find; keep on knocking, and the door will be opened for you. </a:t>
            </a:r>
            <a:r>
              <a:rPr lang="en-US" sz="32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 </a:t>
            </a:r>
            <a:r>
              <a:rPr lang="en-US" sz="32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everyone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who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keeps on asking keeps on receiving; and </a:t>
            </a:r>
            <a:r>
              <a:rPr lang="en-US" sz="32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everyone 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who keeps on seeking keeps on finding; and for </a:t>
            </a:r>
            <a:r>
              <a:rPr lang="en-US" sz="32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everyone</a:t>
            </a:r>
            <a:r>
              <a:rPr lang="en-US" sz="32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who keeps on knocking, the door keeps on being opened.</a:t>
            </a:r>
            <a:endParaRPr lang="en-US" sz="32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533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C7CEE-67DD-C15F-0ECF-DADEB0667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#5 KEEP ON ASKING </a:t>
            </a:r>
            <a:r>
              <a:rPr lang="en-US" dirty="0"/>
              <a:t>LIKE A CHILD TENDS TO KEEP ON ASKING   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752518-6E7C-B7BC-CCD7-B8CFA9BBF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Is there anyone here among you who, if your child will ask for a fish, will give a snake instead of a fish? </a:t>
            </a:r>
            <a:r>
              <a:rPr lang="en-US" sz="36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12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Or if the child will ask for an egg, will give a scorpion? 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kern="100" baseline="30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13</a:t>
            </a: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If you then, who are evil (compared to God), know how to keep on giving good gifts to your children,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how much more will the heavenly Father keep on </a:t>
            </a:r>
            <a:r>
              <a:rPr lang="en-US" sz="3600" b="1" i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giving the Holy Spirit </a:t>
            </a:r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to those who keep on asking!”    (Luke 11:9-13)</a:t>
            </a:r>
            <a:endParaRPr lang="en-US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7802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3136F-8541-12FE-7B97-296AE63FF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some time to remember—you will not be “pestering” God if you . .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4D727-6CF3-E84D-C842-FB93FAB9F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b="1" dirty="0"/>
              <a:t>KEEP ON ASKING </a:t>
            </a:r>
            <a:r>
              <a:rPr lang="en-US" sz="4000" dirty="0"/>
              <a:t>FOR </a:t>
            </a:r>
            <a:r>
              <a:rPr lang="en-US" sz="4000" b="1" dirty="0"/>
              <a:t>MORE</a:t>
            </a:r>
            <a:r>
              <a:rPr lang="en-US" sz="4000" dirty="0"/>
              <a:t> OF GOD’S SPIRIT </a:t>
            </a:r>
          </a:p>
          <a:p>
            <a:pPr marL="0" indent="0" algn="ctr">
              <a:buNone/>
            </a:pPr>
            <a:r>
              <a:rPr lang="en-US" sz="4000" dirty="0"/>
              <a:t>TO </a:t>
            </a:r>
            <a:r>
              <a:rPr lang="en-US" sz="4000" b="1" dirty="0"/>
              <a:t>FILL </a:t>
            </a:r>
            <a:r>
              <a:rPr lang="en-US" sz="4000" dirty="0"/>
              <a:t>              </a:t>
            </a:r>
          </a:p>
          <a:p>
            <a:pPr marL="0" indent="0" algn="ctr">
              <a:buNone/>
            </a:pPr>
            <a:r>
              <a:rPr lang="en-US" sz="4000" dirty="0"/>
              <a:t>AND  </a:t>
            </a:r>
          </a:p>
          <a:p>
            <a:pPr marL="0" indent="0" algn="ctr">
              <a:buNone/>
            </a:pPr>
            <a:r>
              <a:rPr lang="en-US" sz="4000" dirty="0"/>
              <a:t>TO </a:t>
            </a:r>
            <a:r>
              <a:rPr lang="en-US" sz="4000" b="1" dirty="0"/>
              <a:t>EMPOWER</a:t>
            </a:r>
            <a:r>
              <a:rPr lang="en-US" sz="4000" dirty="0"/>
              <a:t> YOUR DAILY LIFE</a:t>
            </a:r>
          </a:p>
        </p:txBody>
      </p:sp>
    </p:spTree>
    <p:extLst>
      <p:ext uri="{BB962C8B-B14F-4D97-AF65-F5344CB8AC3E}">
        <p14:creationId xmlns:p14="http://schemas.microsoft.com/office/powerpoint/2010/main" val="18795144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903BC-698B-2588-3C42-3DCF63CF9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#6 RELAX INTO JESUS’ ARMS AND </a:t>
            </a:r>
            <a:br>
              <a:rPr lang="en-US" b="1" dirty="0"/>
            </a:br>
            <a:r>
              <a:rPr lang="en-US" b="1" dirty="0"/>
              <a:t>LET HIM BLESS YOU 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(More Childlike)     1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63745-F2DF-5EEA-3713-CDDCD4554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baseline="30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13 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People were bringing children to Jesus so that he would bless them. But the disciples scolded them.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14 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When Jesus saw this, he grew angry and said to them, “Allow the children to come to me. Don’t forbid them, because God’s kingdom belongs to people like these children.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15 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I assure you that whoever doesn’t welcome God’s kingdom like a child will never enter it.” </a:t>
            </a:r>
            <a:r>
              <a:rPr lang="en-US" sz="2400" b="1" i="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16 </a:t>
            </a:r>
            <a:r>
              <a:rPr lang="en-US" sz="24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stem-ui"/>
              </a:rPr>
              <a:t>Then he hugged the children and blessed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6753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903BC-698B-2588-3C42-3DCF63CF9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#6 RELAX INTO JESUS’ ARMS AND </a:t>
            </a:r>
            <a:br>
              <a:rPr lang="en-US" b="1" dirty="0"/>
            </a:br>
            <a:r>
              <a:rPr lang="en-US" b="1" dirty="0"/>
              <a:t>LET HIM BLESS YOU 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(More Childlike)     1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63745-F2DF-5EEA-3713-CDDCD4554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baseline="300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13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People kept on bringing little children to him in order that he might touch them; and </a:t>
            </a:r>
            <a:r>
              <a:rPr lang="en-US" sz="36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disciples 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spoke sternly to them. </a:t>
            </a:r>
            <a:r>
              <a:rPr lang="en-US" sz="36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14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But when Jesus saw this, he was indignant and said to them, “</a:t>
            </a:r>
            <a:r>
              <a:rPr lang="en-U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Let the little children come 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me; do not stop them; for it is to </a:t>
            </a:r>
            <a:r>
              <a:rPr lang="en-US" sz="36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such as these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that the kingdom of God belongs.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42635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903BC-698B-2588-3C42-3DCF63CF9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#6 RELAX INTO JESUS’ ARMS AND </a:t>
            </a:r>
            <a:br>
              <a:rPr lang="en-US" b="1" dirty="0"/>
            </a:br>
            <a:r>
              <a:rPr lang="en-US" b="1" dirty="0"/>
              <a:t>LET HIM BLESS YOU </a:t>
            </a: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(More Childlike)     2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63745-F2DF-5EEA-3713-CDDCD4554A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b="1" baseline="30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15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Truly I tell you, whoever does not receive the kingdom of God</a:t>
            </a:r>
            <a:r>
              <a:rPr lang="en-U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36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as a little child 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will never enter it.” </a:t>
            </a:r>
            <a:r>
              <a:rPr lang="en-US" sz="3600" b="1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16</a:t>
            </a:r>
            <a:r>
              <a:rPr lang="en-U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And he took them up </a:t>
            </a:r>
            <a:r>
              <a:rPr lang="en-US" sz="36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 his arms</a:t>
            </a:r>
            <a:r>
              <a:rPr lang="en-U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laid his hands on them, and </a:t>
            </a:r>
            <a:r>
              <a:rPr lang="en-US" sz="3600" b="1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blessed</a:t>
            </a:r>
            <a:r>
              <a:rPr lang="en-US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them.      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(Mark 10:13-16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NRSV  </a:t>
            </a: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- also in Luke 18:15ff and Matthew 19:13-15)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022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3531E-A608-E3B8-DB09-9F3E6C1A6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Two Biblical Themes:</a:t>
            </a:r>
            <a:br>
              <a:rPr lang="en-US" dirty="0"/>
            </a:br>
            <a:r>
              <a:rPr lang="en-US" u="sng" dirty="0"/>
              <a:t>Contradictory</a:t>
            </a:r>
            <a:r>
              <a:rPr lang="en-US" dirty="0"/>
              <a:t> or </a:t>
            </a:r>
            <a:r>
              <a:rPr lang="en-US" u="sng" dirty="0"/>
              <a:t>Complementary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321E83-F8BA-D926-C618-EAA2FA059F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Keep </a:t>
            </a:r>
            <a:r>
              <a:rPr lang="en-US" sz="4000" b="1" dirty="0"/>
              <a:t>Maturing </a:t>
            </a:r>
            <a:r>
              <a:rPr lang="en-US" sz="4000" dirty="0"/>
              <a:t>in Relationship with God</a:t>
            </a:r>
          </a:p>
          <a:p>
            <a:pPr marL="0" indent="0">
              <a:buNone/>
            </a:pPr>
            <a:endParaRPr lang="en-US" sz="4000" dirty="0"/>
          </a:p>
          <a:p>
            <a:r>
              <a:rPr lang="en-US" sz="4000" dirty="0"/>
              <a:t>Keep Becoming </a:t>
            </a:r>
            <a:r>
              <a:rPr lang="en-US" sz="4000" b="1" dirty="0"/>
              <a:t>More Childlike</a:t>
            </a:r>
            <a:r>
              <a:rPr lang="en-US" sz="4000" dirty="0"/>
              <a:t> in Relationship with God</a:t>
            </a:r>
          </a:p>
        </p:txBody>
      </p:sp>
    </p:spTree>
    <p:extLst>
      <p:ext uri="{BB962C8B-B14F-4D97-AF65-F5344CB8AC3E}">
        <p14:creationId xmlns:p14="http://schemas.microsoft.com/office/powerpoint/2010/main" val="7741369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2A63F-A909-21F5-3265-D2F554130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some time to remember . . 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3B585-71BD-D613-0117-552C4E521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4000" b="1" dirty="0"/>
          </a:p>
          <a:p>
            <a:pPr marL="0" indent="0" algn="ctr">
              <a:buNone/>
            </a:pPr>
            <a:r>
              <a:rPr lang="en-US" sz="4000" b="1" dirty="0"/>
              <a:t>RELAX INTO JESUS’ ARMS </a:t>
            </a:r>
          </a:p>
          <a:p>
            <a:pPr marL="0" indent="0" algn="ctr">
              <a:buNone/>
            </a:pPr>
            <a:r>
              <a:rPr lang="en-US" sz="4000" b="1" dirty="0"/>
              <a:t>AND </a:t>
            </a:r>
          </a:p>
          <a:p>
            <a:pPr marL="0" indent="0" algn="ctr">
              <a:buNone/>
            </a:pPr>
            <a:r>
              <a:rPr lang="en-US" sz="4000" b="1" dirty="0"/>
              <a:t>LET HIM BLESS YOU</a:t>
            </a:r>
          </a:p>
        </p:txBody>
      </p:sp>
    </p:spTree>
    <p:extLst>
      <p:ext uri="{BB962C8B-B14F-4D97-AF65-F5344CB8AC3E}">
        <p14:creationId xmlns:p14="http://schemas.microsoft.com/office/powerpoint/2010/main" val="28046906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E380-54E7-3D2C-4DAC-4D980D2B9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JESUS INVITES YOU TO GOD’S TABLE</a:t>
            </a:r>
            <a:br>
              <a:rPr lang="en-US" b="1" dirty="0"/>
            </a:br>
            <a:r>
              <a:rPr lang="en-US" b="1" dirty="0"/>
              <a:t>(Choose One To Bring before the Lord Today)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5FE8F-C225-331B-E838-EB7E8CA6A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An important part of being </a:t>
            </a:r>
            <a:r>
              <a:rPr lang="en-US" sz="32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more childlike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is realizing that you cannot do everything at once! And, God does not expect you to!</a:t>
            </a:r>
          </a:p>
          <a:p>
            <a:pPr marL="0" indent="0">
              <a:buNone/>
            </a:pPr>
            <a:endParaRPr lang="en-US" sz="32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So, </a:t>
            </a:r>
            <a:r>
              <a:rPr lang="en-US" sz="32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choose one to focus on for today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as you respond to Jesus’ invitation to join him at God’s table!</a:t>
            </a:r>
          </a:p>
          <a:p>
            <a:pPr marL="514350" indent="-514350">
              <a:buAutoNum type="arabicPeriod"/>
            </a:pPr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87007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A3E380-54E7-3D2C-4DAC-4D980D2B9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JESUS INVITES YOU TO GOD’S TABLE</a:t>
            </a:r>
            <a:br>
              <a:rPr lang="en-US" b="1" dirty="0"/>
            </a:br>
            <a:r>
              <a:rPr lang="en-US" b="1" dirty="0"/>
              <a:t>(Choose One To Bring before the Lord Today)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65FE8F-C225-331B-E838-EB7E8CA6A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QUIT SQUIRMING—RELAX INTO GOD’S ARMS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HUMILITY IS SUCCESSFUL HUMAN LIVING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TRUST – GOD REALLY IS OUR FATHER WHO PROVIDES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TRUST – GOD REALLY IS OUR MOTHER WHO PROVIDES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KEEP ON ASKING --</a:t>
            </a:r>
            <a:b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FOR MORE OF GOD’S EMPOWERING SPIRIT</a:t>
            </a:r>
          </a:p>
          <a:p>
            <a:pPr marL="514350" indent="-514350">
              <a:buAutoNum type="arabicPeriod"/>
            </a:pP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RELAX INTO JESUS’ ARMS</a:t>
            </a:r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sz="2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628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9EB45-7C34-3884-19A6-1612F94B5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830F46-70A9-5DDB-43DF-F9E46C00B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/>
              <a:t>All true statements are in </a:t>
            </a:r>
            <a:r>
              <a:rPr lang="en-US" sz="3200" u="sng" dirty="0"/>
              <a:t>search of the proper context </a:t>
            </a:r>
            <a:r>
              <a:rPr lang="en-US" sz="3200" dirty="0"/>
              <a:t>to become true truth!</a:t>
            </a:r>
          </a:p>
          <a:p>
            <a:r>
              <a:rPr lang="en-US" sz="3200" dirty="0"/>
              <a:t>That is why things that </a:t>
            </a:r>
            <a:r>
              <a:rPr lang="en-US" sz="3200" u="sng" dirty="0"/>
              <a:t>sound contradictory</a:t>
            </a:r>
            <a:r>
              <a:rPr lang="en-US" sz="3200" dirty="0"/>
              <a:t> can actually be very complementary in reality—each has its proper context.</a:t>
            </a:r>
          </a:p>
          <a:p>
            <a:r>
              <a:rPr lang="en-US" sz="3200" dirty="0"/>
              <a:t>And, that is why even </a:t>
            </a:r>
            <a:r>
              <a:rPr lang="en-US" sz="3200" u="sng" dirty="0"/>
              <a:t>the truest statement can become a lie</a:t>
            </a:r>
            <a:r>
              <a:rPr lang="en-US" sz="3200" dirty="0"/>
              <a:t> if placed in the wrong context – </a:t>
            </a:r>
            <a:r>
              <a:rPr lang="en-US" sz="3200" dirty="0" err="1"/>
              <a:t>eg.</a:t>
            </a:r>
            <a:r>
              <a:rPr lang="en-US" sz="3200" dirty="0"/>
              <a:t> Satan tempts Jesus by quoting Scripture! (Advertisers and Politicians excel here)</a:t>
            </a:r>
          </a:p>
        </p:txBody>
      </p:sp>
    </p:spTree>
    <p:extLst>
      <p:ext uri="{BB962C8B-B14F-4D97-AF65-F5344CB8AC3E}">
        <p14:creationId xmlns:p14="http://schemas.microsoft.com/office/powerpoint/2010/main" val="897953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3A08783-DB52-85F0-03F0-3CBB91BA0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TO </a:t>
            </a:r>
            <a:r>
              <a:rPr lang="en-US" u="sng" dirty="0"/>
              <a:t>KEEP MATURING </a:t>
            </a:r>
            <a:r>
              <a:rPr lang="en-US" dirty="0"/>
              <a:t>IN OUR RELATIONSHIP WITH GOD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216152-5284-FA7A-5D3E-AF330D621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 Peter 3:18 </a:t>
            </a:r>
            <a:r>
              <a:rPr lang="en-US" sz="3200" b="1" kern="100" baseline="30000" dirty="0">
                <a:solidFill>
                  <a:srgbClr val="000000"/>
                </a:solidFill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--</a:t>
            </a:r>
            <a:r>
              <a:rPr lang="en-US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Instead, </a:t>
            </a:r>
            <a:r>
              <a:rPr lang="en-US" sz="3200" b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grow</a:t>
            </a:r>
            <a:r>
              <a:rPr lang="en-US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 in the grace and knowledge of our Lord and Savior Jesus the Messiah. To him belongs glory now and forever. Amen. (CEB)</a:t>
            </a:r>
            <a:endParaRPr lang="en-US" sz="32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James 1:3-4-- 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3 </a:t>
            </a:r>
            <a:r>
              <a:rPr lang="en-US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After all, you know that the testing of your trust produces endurance. </a:t>
            </a:r>
            <a:r>
              <a:rPr lang="en-US" sz="3200" b="1" kern="10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4 </a:t>
            </a:r>
            <a:r>
              <a:rPr lang="en-US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Let this endurance complete its work so that you </a:t>
            </a:r>
            <a:r>
              <a:rPr lang="en-US" sz="3200" b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may be fully mature</a:t>
            </a:r>
            <a:r>
              <a:rPr lang="en-US" sz="32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, complete, and lacking in nothing. (CEB)</a:t>
            </a:r>
            <a:endParaRPr lang="en-US" sz="32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39872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F495E0-DEB2-69F3-05A5-9D83EEFED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CHALLENGE TO MATURE </a:t>
            </a:r>
            <a:br>
              <a:rPr lang="en-US" dirty="0"/>
            </a:br>
            <a:r>
              <a:rPr lang="en-US" dirty="0"/>
              <a:t>CAN EVEN BE </a:t>
            </a:r>
            <a:r>
              <a:rPr lang="en-US" b="1" dirty="0"/>
              <a:t>A BIT GROUCHY</a:t>
            </a:r>
            <a:r>
              <a:rPr lang="en-US" dirty="0"/>
              <a:t>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9006F-2C27-98A0-607E-5581DE8A4C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n-US" sz="3600" dirty="0"/>
              <a:t>WHO WOULD BE A BIT GROUCHY?       Guess!</a:t>
            </a:r>
          </a:p>
        </p:txBody>
      </p:sp>
    </p:spTree>
    <p:extLst>
      <p:ext uri="{BB962C8B-B14F-4D97-AF65-F5344CB8AC3E}">
        <p14:creationId xmlns:p14="http://schemas.microsoft.com/office/powerpoint/2010/main" val="2310339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E40F7-AE70-705D-1CB9-3A647FD83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DID YOU GUESS?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8EE99-8528-E653-58AE-D1522B992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 Corinthians 3:1-2</a:t>
            </a:r>
            <a:r>
              <a:rPr lang="en-US" sz="36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 Brothers and sisters, I couldn’t talk to you like spiritual people but like unspiritual people, </a:t>
            </a:r>
            <a:r>
              <a:rPr lang="en-US" sz="3600" b="1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like babies </a:t>
            </a:r>
            <a:r>
              <a:rPr lang="en-US" sz="36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in the Messiah. </a:t>
            </a:r>
            <a:r>
              <a:rPr lang="en-US" sz="3600" b="1" kern="100" baseline="30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2 </a:t>
            </a:r>
            <a:r>
              <a:rPr lang="en-US" sz="36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I gave you milk to drink instead of solid food, because </a:t>
            </a:r>
            <a:r>
              <a:rPr lang="en-US" sz="3600" u="sng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you weren’t up to any solid food yet</a:t>
            </a:r>
            <a:r>
              <a:rPr lang="en-US" sz="36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. (CEB)</a:t>
            </a:r>
          </a:p>
          <a:p>
            <a:pPr marL="0" indent="0">
              <a:buNone/>
            </a:pPr>
            <a:endParaRPr lang="en-US" sz="3600" kern="100" dirty="0">
              <a:solidFill>
                <a:srgbClr val="000000"/>
              </a:solidFill>
              <a:effectLst/>
              <a:highlight>
                <a:srgbClr val="FFFFFF"/>
              </a:highlight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3600" kern="100" dirty="0">
                <a:solidFill>
                  <a:srgbClr val="000000"/>
                </a:solidFill>
                <a:highlight>
                  <a:srgbClr val="FFFFFF"/>
                </a:highlight>
                <a:latin typeface="Segoe UI" panose="020B0502040204020203" pitchFamily="34" charset="0"/>
                <a:ea typeface="Calibri" panose="020F0502020204030204" pitchFamily="34" charset="0"/>
              </a:rPr>
              <a:t>(Actually the writer of Hebrews as well-- 5:12-6:2)</a:t>
            </a:r>
            <a:endParaRPr lang="en-US" sz="36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912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444F39-F3F0-3F03-FF19-9D7F3F7BB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BUT, TODAY I WANT TO FOCUS WITH YOU ON ANOTHER BIBLICAL CHALLENGE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2DFAB-5E16-4962-F100-9CCF155C5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400" b="1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en-US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THE CHALLENGE TO BECOME </a:t>
            </a:r>
          </a:p>
          <a:p>
            <a:pPr marL="0" indent="0" algn="ctr">
              <a:buNone/>
            </a:pPr>
            <a:r>
              <a:rPr lang="en-US" sz="44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MORE CHILDLIKE</a:t>
            </a:r>
            <a:r>
              <a:rPr lang="en-US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en-US" sz="4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IN YOUR RELATIONSHIP WITH GOD!</a:t>
            </a:r>
            <a:endParaRPr lang="en-US" sz="4400" kern="1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0006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C1FFA-CF9C-3B0C-CB4F-945F2AF61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#1 </a:t>
            </a:r>
            <a:r>
              <a:rPr lang="en-US" dirty="0"/>
              <a:t>– BECOMING </a:t>
            </a:r>
            <a:r>
              <a:rPr lang="en-US" u="sng" dirty="0"/>
              <a:t>MORE CHILDLIKE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D0799B-8652-3EA5-058C-7C6C71815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sz="40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QUIT SQUIRMING</a:t>
            </a:r>
          </a:p>
          <a:p>
            <a:pPr marL="0" indent="0" algn="ctr">
              <a:buNone/>
            </a:pPr>
            <a:endParaRPr lang="en-US" sz="4000" b="1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0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SETTLE DOWN</a:t>
            </a:r>
          </a:p>
          <a:p>
            <a:pPr marL="0" indent="0" algn="ctr">
              <a:buNone/>
            </a:pPr>
            <a:b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40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RELAX INTO GOD’S ARMS</a:t>
            </a:r>
            <a:endParaRPr lang="en-US" sz="40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30073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190</TotalTime>
  <Words>1931</Words>
  <Application>Microsoft Office PowerPoint</Application>
  <PresentationFormat>Widescreen</PresentationFormat>
  <Paragraphs>143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Calibri Light</vt:lpstr>
      <vt:lpstr>Segoe UI</vt:lpstr>
      <vt:lpstr>system-ui</vt:lpstr>
      <vt:lpstr>Times New Roman</vt:lpstr>
      <vt:lpstr>Office Theme</vt:lpstr>
      <vt:lpstr> 2 of my more Autobiographical Teachings</vt:lpstr>
      <vt:lpstr>Reminder:  The Importance of . . .</vt:lpstr>
      <vt:lpstr>Two Biblical Themes: Contradictory or Complementary?</vt:lpstr>
      <vt:lpstr>Reminder:</vt:lpstr>
      <vt:lpstr>CHALLENGES TO KEEP MATURING IN OUR RELATIONSHIP WITH GOD</vt:lpstr>
      <vt:lpstr>CHALLENGE TO MATURE  CAN EVEN BE A BIT GROUCHY!</vt:lpstr>
      <vt:lpstr>DID YOU GUESS?</vt:lpstr>
      <vt:lpstr>BUT, TODAY I WANT TO FOCUS WITH YOU ON ANOTHER BIBLICAL CHALLENGE</vt:lpstr>
      <vt:lpstr>#1 – BECOMING MORE CHILDLIKE</vt:lpstr>
      <vt:lpstr>PSALM 131 – a Weaned, not a Nursing Child-1</vt:lpstr>
      <vt:lpstr>PSALM 131 – Weaned, not a Nursing Child   -2</vt:lpstr>
      <vt:lpstr>Jesus’ Encouragement to  Quit Squirming and Relax   (Matt 6:31-34)       1                          </vt:lpstr>
      <vt:lpstr>Jesus’ Encouragement to:  Quit Squirming and Relax         2    </vt:lpstr>
      <vt:lpstr> Take some time and ask for God’s help  </vt:lpstr>
      <vt:lpstr>#2. TRUST THAT HUMBLE SERVANTHOOD IS SUCCESSFUL LIVING (More Childlike)</vt:lpstr>
      <vt:lpstr>2. TRUST THAT HUMBLE SERVANTHOOD IS SUCCESSFUL LIVING         (JESUS)</vt:lpstr>
      <vt:lpstr>Take some time and ask for God’s help</vt:lpstr>
      <vt:lpstr> #3. TRUST--GOD REALLY IS “YOUR ABBA”  WHO PROVIDES YOUR IDENTITY         1 (More Childlike) </vt:lpstr>
      <vt:lpstr> Challenged to Find Our Identity in  Being God’s Children  (Galatians 4:4-7 CEB)         </vt:lpstr>
      <vt:lpstr>Very Personal Moment – as Donna was dying</vt:lpstr>
      <vt:lpstr> Take some time to ask for God’s help</vt:lpstr>
      <vt:lpstr>#4 TRUST GOD REALLY IS YOUR MOTHER WHO NOURISHES  REAL LIFE (More Childlike)</vt:lpstr>
      <vt:lpstr>Take some time to ask for God’s help</vt:lpstr>
      <vt:lpstr>#5 KEEP ON ASKING LIKE A CHILD TENDS TO KEEP ON ASKING (More Childlike)  (1)</vt:lpstr>
      <vt:lpstr>#5 KEEP ON ASKING LIKE A CHILD TENDS TO KEEP ON ASKING    (2)</vt:lpstr>
      <vt:lpstr>Take some time to remember—you will not be “pestering” God if you . . .</vt:lpstr>
      <vt:lpstr>#6 RELAX INTO JESUS’ ARMS AND  LET HIM BLESS YOU (More Childlike)     1</vt:lpstr>
      <vt:lpstr>#6 RELAX INTO JESUS’ ARMS AND  LET HIM BLESS YOU (More Childlike)     1</vt:lpstr>
      <vt:lpstr>#6 RELAX INTO JESUS’ ARMS AND  LET HIM BLESS YOU (More Childlike)     2</vt:lpstr>
      <vt:lpstr>Take some time to remember . . .</vt:lpstr>
      <vt:lpstr>JESUS INVITES YOU TO GOD’S TABLE (Choose One To Bring before the Lord Today)</vt:lpstr>
      <vt:lpstr>JESUS INVITES YOU TO GOD’S TABLE (Choose One To Bring before the Lord Today)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Ron Simkins</dc:creator>
  <cp:lastModifiedBy>Ron Simkins</cp:lastModifiedBy>
  <cp:revision>10</cp:revision>
  <dcterms:created xsi:type="dcterms:W3CDTF">2024-07-15T18:12:02Z</dcterms:created>
  <dcterms:modified xsi:type="dcterms:W3CDTF">2024-07-27T19:42:50Z</dcterms:modified>
</cp:coreProperties>
</file>