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9" r:id="rId11"/>
    <p:sldId id="270" r:id="rId12"/>
    <p:sldId id="266" r:id="rId13"/>
    <p:sldId id="268" r:id="rId14"/>
    <p:sldId id="26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AAC2EC-15C6-4523-9F74-6FC58D24530D}" v="106" dt="2024-09-28T13:47:44.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102" y="5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5C191-914D-8AE2-8B16-8C147A14138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98758D1-35EB-7B67-8153-EADF33241DD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3CE7A6-6C19-3E9B-2C9D-71F4F01BA913}"/>
              </a:ext>
            </a:extLst>
          </p:cNvPr>
          <p:cNvSpPr>
            <a:spLocks noGrp="1"/>
          </p:cNvSpPr>
          <p:nvPr>
            <p:ph type="dt" sz="half" idx="10"/>
          </p:nvPr>
        </p:nvSpPr>
        <p:spPr/>
        <p:txBody>
          <a:bodyPr/>
          <a:lstStyle/>
          <a:p>
            <a:fld id="{DB040E20-05DC-46E7-940C-41734B08C203}" type="datetimeFigureOut">
              <a:rPr lang="en-US" smtClean="0"/>
              <a:t>9/28/2024</a:t>
            </a:fld>
            <a:endParaRPr lang="en-US"/>
          </a:p>
        </p:txBody>
      </p:sp>
      <p:sp>
        <p:nvSpPr>
          <p:cNvPr id="5" name="Footer Placeholder 4">
            <a:extLst>
              <a:ext uri="{FF2B5EF4-FFF2-40B4-BE49-F238E27FC236}">
                <a16:creationId xmlns:a16="http://schemas.microsoft.com/office/drawing/2014/main" id="{ABA50CE5-17E0-1A9F-C1C2-8D87BD938F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1B25A1-EAD2-C0F3-134E-470B7B7C56BE}"/>
              </a:ext>
            </a:extLst>
          </p:cNvPr>
          <p:cNvSpPr>
            <a:spLocks noGrp="1"/>
          </p:cNvSpPr>
          <p:nvPr>
            <p:ph type="sldNum" sz="quarter" idx="12"/>
          </p:nvPr>
        </p:nvSpPr>
        <p:spPr/>
        <p:txBody>
          <a:bodyPr/>
          <a:lstStyle/>
          <a:p>
            <a:fld id="{54548FF4-ECAA-4014-ABB7-B0F9F22AC25D}" type="slidenum">
              <a:rPr lang="en-US" smtClean="0"/>
              <a:t>‹#›</a:t>
            </a:fld>
            <a:endParaRPr lang="en-US"/>
          </a:p>
        </p:txBody>
      </p:sp>
    </p:spTree>
    <p:extLst>
      <p:ext uri="{BB962C8B-B14F-4D97-AF65-F5344CB8AC3E}">
        <p14:creationId xmlns:p14="http://schemas.microsoft.com/office/powerpoint/2010/main" val="413988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7D025-7886-FF20-D6DE-02188051DF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75D2A19-EDDC-10C7-4EDF-14E40825124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C3F5A0-3674-1B46-31CE-BBA4A0B1E538}"/>
              </a:ext>
            </a:extLst>
          </p:cNvPr>
          <p:cNvSpPr>
            <a:spLocks noGrp="1"/>
          </p:cNvSpPr>
          <p:nvPr>
            <p:ph type="dt" sz="half" idx="10"/>
          </p:nvPr>
        </p:nvSpPr>
        <p:spPr/>
        <p:txBody>
          <a:bodyPr/>
          <a:lstStyle/>
          <a:p>
            <a:fld id="{DB040E20-05DC-46E7-940C-41734B08C203}" type="datetimeFigureOut">
              <a:rPr lang="en-US" smtClean="0"/>
              <a:t>9/28/2024</a:t>
            </a:fld>
            <a:endParaRPr lang="en-US"/>
          </a:p>
        </p:txBody>
      </p:sp>
      <p:sp>
        <p:nvSpPr>
          <p:cNvPr id="5" name="Footer Placeholder 4">
            <a:extLst>
              <a:ext uri="{FF2B5EF4-FFF2-40B4-BE49-F238E27FC236}">
                <a16:creationId xmlns:a16="http://schemas.microsoft.com/office/drawing/2014/main" id="{E93FE8C6-4DD3-8BB6-9204-34C874AB43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D6277C-E7D6-440D-A4C8-428106FBE8FB}"/>
              </a:ext>
            </a:extLst>
          </p:cNvPr>
          <p:cNvSpPr>
            <a:spLocks noGrp="1"/>
          </p:cNvSpPr>
          <p:nvPr>
            <p:ph type="sldNum" sz="quarter" idx="12"/>
          </p:nvPr>
        </p:nvSpPr>
        <p:spPr/>
        <p:txBody>
          <a:bodyPr/>
          <a:lstStyle/>
          <a:p>
            <a:fld id="{54548FF4-ECAA-4014-ABB7-B0F9F22AC25D}" type="slidenum">
              <a:rPr lang="en-US" smtClean="0"/>
              <a:t>‹#›</a:t>
            </a:fld>
            <a:endParaRPr lang="en-US"/>
          </a:p>
        </p:txBody>
      </p:sp>
    </p:spTree>
    <p:extLst>
      <p:ext uri="{BB962C8B-B14F-4D97-AF65-F5344CB8AC3E}">
        <p14:creationId xmlns:p14="http://schemas.microsoft.com/office/powerpoint/2010/main" val="3390084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D3D26C-AD69-3E39-E71E-9AB9CB3D8A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FA5EC0-807E-5747-9A34-05DE6FEF0FF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402335-BEA8-9A84-67FA-8839B6AC88F9}"/>
              </a:ext>
            </a:extLst>
          </p:cNvPr>
          <p:cNvSpPr>
            <a:spLocks noGrp="1"/>
          </p:cNvSpPr>
          <p:nvPr>
            <p:ph type="dt" sz="half" idx="10"/>
          </p:nvPr>
        </p:nvSpPr>
        <p:spPr/>
        <p:txBody>
          <a:bodyPr/>
          <a:lstStyle/>
          <a:p>
            <a:fld id="{DB040E20-05DC-46E7-940C-41734B08C203}" type="datetimeFigureOut">
              <a:rPr lang="en-US" smtClean="0"/>
              <a:t>9/28/2024</a:t>
            </a:fld>
            <a:endParaRPr lang="en-US"/>
          </a:p>
        </p:txBody>
      </p:sp>
      <p:sp>
        <p:nvSpPr>
          <p:cNvPr id="5" name="Footer Placeholder 4">
            <a:extLst>
              <a:ext uri="{FF2B5EF4-FFF2-40B4-BE49-F238E27FC236}">
                <a16:creationId xmlns:a16="http://schemas.microsoft.com/office/drawing/2014/main" id="{2FDD64FE-2170-6BC7-7451-92AE8EF822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C57989-CAEB-FDA8-49C3-AD51F320732F}"/>
              </a:ext>
            </a:extLst>
          </p:cNvPr>
          <p:cNvSpPr>
            <a:spLocks noGrp="1"/>
          </p:cNvSpPr>
          <p:nvPr>
            <p:ph type="sldNum" sz="quarter" idx="12"/>
          </p:nvPr>
        </p:nvSpPr>
        <p:spPr/>
        <p:txBody>
          <a:bodyPr/>
          <a:lstStyle/>
          <a:p>
            <a:fld id="{54548FF4-ECAA-4014-ABB7-B0F9F22AC25D}" type="slidenum">
              <a:rPr lang="en-US" smtClean="0"/>
              <a:t>‹#›</a:t>
            </a:fld>
            <a:endParaRPr lang="en-US"/>
          </a:p>
        </p:txBody>
      </p:sp>
    </p:spTree>
    <p:extLst>
      <p:ext uri="{BB962C8B-B14F-4D97-AF65-F5344CB8AC3E}">
        <p14:creationId xmlns:p14="http://schemas.microsoft.com/office/powerpoint/2010/main" val="1383167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36449-F71D-3293-58DE-77BA9985F9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30C9007-C756-EE1B-B436-B2CBB377493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4FE259-7EA3-6268-46A9-7FF147CDF2B3}"/>
              </a:ext>
            </a:extLst>
          </p:cNvPr>
          <p:cNvSpPr>
            <a:spLocks noGrp="1"/>
          </p:cNvSpPr>
          <p:nvPr>
            <p:ph type="dt" sz="half" idx="10"/>
          </p:nvPr>
        </p:nvSpPr>
        <p:spPr/>
        <p:txBody>
          <a:bodyPr/>
          <a:lstStyle/>
          <a:p>
            <a:fld id="{DB040E20-05DC-46E7-940C-41734B08C203}" type="datetimeFigureOut">
              <a:rPr lang="en-US" smtClean="0"/>
              <a:t>9/28/2024</a:t>
            </a:fld>
            <a:endParaRPr lang="en-US"/>
          </a:p>
        </p:txBody>
      </p:sp>
      <p:sp>
        <p:nvSpPr>
          <p:cNvPr id="5" name="Footer Placeholder 4">
            <a:extLst>
              <a:ext uri="{FF2B5EF4-FFF2-40B4-BE49-F238E27FC236}">
                <a16:creationId xmlns:a16="http://schemas.microsoft.com/office/drawing/2014/main" id="{521FE1FA-E609-B6D9-BC66-53AC1A53B8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AAAF92-9E30-D8E8-8154-98952CE3B64D}"/>
              </a:ext>
            </a:extLst>
          </p:cNvPr>
          <p:cNvSpPr>
            <a:spLocks noGrp="1"/>
          </p:cNvSpPr>
          <p:nvPr>
            <p:ph type="sldNum" sz="quarter" idx="12"/>
          </p:nvPr>
        </p:nvSpPr>
        <p:spPr/>
        <p:txBody>
          <a:bodyPr/>
          <a:lstStyle/>
          <a:p>
            <a:fld id="{54548FF4-ECAA-4014-ABB7-B0F9F22AC25D}" type="slidenum">
              <a:rPr lang="en-US" smtClean="0"/>
              <a:t>‹#›</a:t>
            </a:fld>
            <a:endParaRPr lang="en-US"/>
          </a:p>
        </p:txBody>
      </p:sp>
    </p:spTree>
    <p:extLst>
      <p:ext uri="{BB962C8B-B14F-4D97-AF65-F5344CB8AC3E}">
        <p14:creationId xmlns:p14="http://schemas.microsoft.com/office/powerpoint/2010/main" val="209108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88D66-3943-C714-5467-B97D46B27A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CC7306B-C861-0931-39C3-6D5BECF2A86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602117-C075-59CB-4DFD-DCFF81510AD3}"/>
              </a:ext>
            </a:extLst>
          </p:cNvPr>
          <p:cNvSpPr>
            <a:spLocks noGrp="1"/>
          </p:cNvSpPr>
          <p:nvPr>
            <p:ph type="dt" sz="half" idx="10"/>
          </p:nvPr>
        </p:nvSpPr>
        <p:spPr/>
        <p:txBody>
          <a:bodyPr/>
          <a:lstStyle/>
          <a:p>
            <a:fld id="{DB040E20-05DC-46E7-940C-41734B08C203}" type="datetimeFigureOut">
              <a:rPr lang="en-US" smtClean="0"/>
              <a:t>9/28/2024</a:t>
            </a:fld>
            <a:endParaRPr lang="en-US"/>
          </a:p>
        </p:txBody>
      </p:sp>
      <p:sp>
        <p:nvSpPr>
          <p:cNvPr id="5" name="Footer Placeholder 4">
            <a:extLst>
              <a:ext uri="{FF2B5EF4-FFF2-40B4-BE49-F238E27FC236}">
                <a16:creationId xmlns:a16="http://schemas.microsoft.com/office/drawing/2014/main" id="{215ED783-4DC6-8A4A-5D26-AD6F6BF64A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701CE2-B5E7-B15A-DDF2-E7E2CA6D4568}"/>
              </a:ext>
            </a:extLst>
          </p:cNvPr>
          <p:cNvSpPr>
            <a:spLocks noGrp="1"/>
          </p:cNvSpPr>
          <p:nvPr>
            <p:ph type="sldNum" sz="quarter" idx="12"/>
          </p:nvPr>
        </p:nvSpPr>
        <p:spPr/>
        <p:txBody>
          <a:bodyPr/>
          <a:lstStyle/>
          <a:p>
            <a:fld id="{54548FF4-ECAA-4014-ABB7-B0F9F22AC25D}" type="slidenum">
              <a:rPr lang="en-US" smtClean="0"/>
              <a:t>‹#›</a:t>
            </a:fld>
            <a:endParaRPr lang="en-US"/>
          </a:p>
        </p:txBody>
      </p:sp>
    </p:spTree>
    <p:extLst>
      <p:ext uri="{BB962C8B-B14F-4D97-AF65-F5344CB8AC3E}">
        <p14:creationId xmlns:p14="http://schemas.microsoft.com/office/powerpoint/2010/main" val="3886334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B9900E-B494-ABA0-6164-97A13795022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6E6C36-27F5-2030-1985-648255A4C9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1E16F83-49C1-6B39-8C69-D476169F7A8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3254CC-535A-ED43-056B-658C947F8072}"/>
              </a:ext>
            </a:extLst>
          </p:cNvPr>
          <p:cNvSpPr>
            <a:spLocks noGrp="1"/>
          </p:cNvSpPr>
          <p:nvPr>
            <p:ph type="dt" sz="half" idx="10"/>
          </p:nvPr>
        </p:nvSpPr>
        <p:spPr/>
        <p:txBody>
          <a:bodyPr/>
          <a:lstStyle/>
          <a:p>
            <a:fld id="{DB040E20-05DC-46E7-940C-41734B08C203}" type="datetimeFigureOut">
              <a:rPr lang="en-US" smtClean="0"/>
              <a:t>9/28/2024</a:t>
            </a:fld>
            <a:endParaRPr lang="en-US"/>
          </a:p>
        </p:txBody>
      </p:sp>
      <p:sp>
        <p:nvSpPr>
          <p:cNvPr id="6" name="Footer Placeholder 5">
            <a:extLst>
              <a:ext uri="{FF2B5EF4-FFF2-40B4-BE49-F238E27FC236}">
                <a16:creationId xmlns:a16="http://schemas.microsoft.com/office/drawing/2014/main" id="{D3604A59-9ACD-A9FA-3332-F528387315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59B252-7DCE-3110-98B2-C89E9020A20E}"/>
              </a:ext>
            </a:extLst>
          </p:cNvPr>
          <p:cNvSpPr>
            <a:spLocks noGrp="1"/>
          </p:cNvSpPr>
          <p:nvPr>
            <p:ph type="sldNum" sz="quarter" idx="12"/>
          </p:nvPr>
        </p:nvSpPr>
        <p:spPr/>
        <p:txBody>
          <a:bodyPr/>
          <a:lstStyle/>
          <a:p>
            <a:fld id="{54548FF4-ECAA-4014-ABB7-B0F9F22AC25D}" type="slidenum">
              <a:rPr lang="en-US" smtClean="0"/>
              <a:t>‹#›</a:t>
            </a:fld>
            <a:endParaRPr lang="en-US"/>
          </a:p>
        </p:txBody>
      </p:sp>
    </p:spTree>
    <p:extLst>
      <p:ext uri="{BB962C8B-B14F-4D97-AF65-F5344CB8AC3E}">
        <p14:creationId xmlns:p14="http://schemas.microsoft.com/office/powerpoint/2010/main" val="3012364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0BD85-5E84-8C4C-797F-7B3FD8D86A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A0A54-8A1F-2AA9-A243-B1FB7035EB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F28702E-E37D-D76E-F5BD-01C1052B66B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0833E68-7A03-19F8-1654-2EA48BC18C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43D9FC3-A7EE-284D-409A-90590E3A464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40220C-344C-1951-DE7A-D46DA00C139E}"/>
              </a:ext>
            </a:extLst>
          </p:cNvPr>
          <p:cNvSpPr>
            <a:spLocks noGrp="1"/>
          </p:cNvSpPr>
          <p:nvPr>
            <p:ph type="dt" sz="half" idx="10"/>
          </p:nvPr>
        </p:nvSpPr>
        <p:spPr/>
        <p:txBody>
          <a:bodyPr/>
          <a:lstStyle/>
          <a:p>
            <a:fld id="{DB040E20-05DC-46E7-940C-41734B08C203}" type="datetimeFigureOut">
              <a:rPr lang="en-US" smtClean="0"/>
              <a:t>9/28/2024</a:t>
            </a:fld>
            <a:endParaRPr lang="en-US"/>
          </a:p>
        </p:txBody>
      </p:sp>
      <p:sp>
        <p:nvSpPr>
          <p:cNvPr id="8" name="Footer Placeholder 7">
            <a:extLst>
              <a:ext uri="{FF2B5EF4-FFF2-40B4-BE49-F238E27FC236}">
                <a16:creationId xmlns:a16="http://schemas.microsoft.com/office/drawing/2014/main" id="{E67FD234-1FA7-3A20-A83B-BEC9CE96D6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5F4783B-2853-504D-1A4B-900C022E637E}"/>
              </a:ext>
            </a:extLst>
          </p:cNvPr>
          <p:cNvSpPr>
            <a:spLocks noGrp="1"/>
          </p:cNvSpPr>
          <p:nvPr>
            <p:ph type="sldNum" sz="quarter" idx="12"/>
          </p:nvPr>
        </p:nvSpPr>
        <p:spPr/>
        <p:txBody>
          <a:bodyPr/>
          <a:lstStyle/>
          <a:p>
            <a:fld id="{54548FF4-ECAA-4014-ABB7-B0F9F22AC25D}" type="slidenum">
              <a:rPr lang="en-US" smtClean="0"/>
              <a:t>‹#›</a:t>
            </a:fld>
            <a:endParaRPr lang="en-US"/>
          </a:p>
        </p:txBody>
      </p:sp>
    </p:spTree>
    <p:extLst>
      <p:ext uri="{BB962C8B-B14F-4D97-AF65-F5344CB8AC3E}">
        <p14:creationId xmlns:p14="http://schemas.microsoft.com/office/powerpoint/2010/main" val="1454582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BA492-F079-216B-B4A0-5BBA344F1C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E83AAB9-44F8-07EC-748B-738EE96DFAEB}"/>
              </a:ext>
            </a:extLst>
          </p:cNvPr>
          <p:cNvSpPr>
            <a:spLocks noGrp="1"/>
          </p:cNvSpPr>
          <p:nvPr>
            <p:ph type="dt" sz="half" idx="10"/>
          </p:nvPr>
        </p:nvSpPr>
        <p:spPr/>
        <p:txBody>
          <a:bodyPr/>
          <a:lstStyle/>
          <a:p>
            <a:fld id="{DB040E20-05DC-46E7-940C-41734B08C203}" type="datetimeFigureOut">
              <a:rPr lang="en-US" smtClean="0"/>
              <a:t>9/28/2024</a:t>
            </a:fld>
            <a:endParaRPr lang="en-US"/>
          </a:p>
        </p:txBody>
      </p:sp>
      <p:sp>
        <p:nvSpPr>
          <p:cNvPr id="4" name="Footer Placeholder 3">
            <a:extLst>
              <a:ext uri="{FF2B5EF4-FFF2-40B4-BE49-F238E27FC236}">
                <a16:creationId xmlns:a16="http://schemas.microsoft.com/office/drawing/2014/main" id="{FC9A39C7-E91E-6305-F616-5C2FBE89CD7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5D7F05B-B84E-A78F-F5F7-7D5694D6254D}"/>
              </a:ext>
            </a:extLst>
          </p:cNvPr>
          <p:cNvSpPr>
            <a:spLocks noGrp="1"/>
          </p:cNvSpPr>
          <p:nvPr>
            <p:ph type="sldNum" sz="quarter" idx="12"/>
          </p:nvPr>
        </p:nvSpPr>
        <p:spPr/>
        <p:txBody>
          <a:bodyPr/>
          <a:lstStyle/>
          <a:p>
            <a:fld id="{54548FF4-ECAA-4014-ABB7-B0F9F22AC25D}" type="slidenum">
              <a:rPr lang="en-US" smtClean="0"/>
              <a:t>‹#›</a:t>
            </a:fld>
            <a:endParaRPr lang="en-US"/>
          </a:p>
        </p:txBody>
      </p:sp>
    </p:spTree>
    <p:extLst>
      <p:ext uri="{BB962C8B-B14F-4D97-AF65-F5344CB8AC3E}">
        <p14:creationId xmlns:p14="http://schemas.microsoft.com/office/powerpoint/2010/main" val="1697437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1BA073-91F0-E6DE-ACD7-FF9772800D1E}"/>
              </a:ext>
            </a:extLst>
          </p:cNvPr>
          <p:cNvSpPr>
            <a:spLocks noGrp="1"/>
          </p:cNvSpPr>
          <p:nvPr>
            <p:ph type="dt" sz="half" idx="10"/>
          </p:nvPr>
        </p:nvSpPr>
        <p:spPr/>
        <p:txBody>
          <a:bodyPr/>
          <a:lstStyle/>
          <a:p>
            <a:fld id="{DB040E20-05DC-46E7-940C-41734B08C203}" type="datetimeFigureOut">
              <a:rPr lang="en-US" smtClean="0"/>
              <a:t>9/28/2024</a:t>
            </a:fld>
            <a:endParaRPr lang="en-US"/>
          </a:p>
        </p:txBody>
      </p:sp>
      <p:sp>
        <p:nvSpPr>
          <p:cNvPr id="3" name="Footer Placeholder 2">
            <a:extLst>
              <a:ext uri="{FF2B5EF4-FFF2-40B4-BE49-F238E27FC236}">
                <a16:creationId xmlns:a16="http://schemas.microsoft.com/office/drawing/2014/main" id="{F7345B52-8A49-14C1-B4A8-C5E75B526A1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8A84493-29B0-3F78-6869-AD965B6F73B8}"/>
              </a:ext>
            </a:extLst>
          </p:cNvPr>
          <p:cNvSpPr>
            <a:spLocks noGrp="1"/>
          </p:cNvSpPr>
          <p:nvPr>
            <p:ph type="sldNum" sz="quarter" idx="12"/>
          </p:nvPr>
        </p:nvSpPr>
        <p:spPr/>
        <p:txBody>
          <a:bodyPr/>
          <a:lstStyle/>
          <a:p>
            <a:fld id="{54548FF4-ECAA-4014-ABB7-B0F9F22AC25D}" type="slidenum">
              <a:rPr lang="en-US" smtClean="0"/>
              <a:t>‹#›</a:t>
            </a:fld>
            <a:endParaRPr lang="en-US"/>
          </a:p>
        </p:txBody>
      </p:sp>
    </p:spTree>
    <p:extLst>
      <p:ext uri="{BB962C8B-B14F-4D97-AF65-F5344CB8AC3E}">
        <p14:creationId xmlns:p14="http://schemas.microsoft.com/office/powerpoint/2010/main" val="1037156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77411-25B5-89B3-8FF4-C1B90BC76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C244A69-892F-A297-04AF-5063671737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863B72-A547-9B2F-E908-41629C60F2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C19AC96-C978-3C5B-3F75-C6DE31DB9F06}"/>
              </a:ext>
            </a:extLst>
          </p:cNvPr>
          <p:cNvSpPr>
            <a:spLocks noGrp="1"/>
          </p:cNvSpPr>
          <p:nvPr>
            <p:ph type="dt" sz="half" idx="10"/>
          </p:nvPr>
        </p:nvSpPr>
        <p:spPr/>
        <p:txBody>
          <a:bodyPr/>
          <a:lstStyle/>
          <a:p>
            <a:fld id="{DB040E20-05DC-46E7-940C-41734B08C203}" type="datetimeFigureOut">
              <a:rPr lang="en-US" smtClean="0"/>
              <a:t>9/28/2024</a:t>
            </a:fld>
            <a:endParaRPr lang="en-US"/>
          </a:p>
        </p:txBody>
      </p:sp>
      <p:sp>
        <p:nvSpPr>
          <p:cNvPr id="6" name="Footer Placeholder 5">
            <a:extLst>
              <a:ext uri="{FF2B5EF4-FFF2-40B4-BE49-F238E27FC236}">
                <a16:creationId xmlns:a16="http://schemas.microsoft.com/office/drawing/2014/main" id="{579FC83D-5CD6-FA8E-7672-33D93EAAD4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603035-B297-9C6F-4FC3-6F47F1FD9E0D}"/>
              </a:ext>
            </a:extLst>
          </p:cNvPr>
          <p:cNvSpPr>
            <a:spLocks noGrp="1"/>
          </p:cNvSpPr>
          <p:nvPr>
            <p:ph type="sldNum" sz="quarter" idx="12"/>
          </p:nvPr>
        </p:nvSpPr>
        <p:spPr/>
        <p:txBody>
          <a:bodyPr/>
          <a:lstStyle/>
          <a:p>
            <a:fld id="{54548FF4-ECAA-4014-ABB7-B0F9F22AC25D}" type="slidenum">
              <a:rPr lang="en-US" smtClean="0"/>
              <a:t>‹#›</a:t>
            </a:fld>
            <a:endParaRPr lang="en-US"/>
          </a:p>
        </p:txBody>
      </p:sp>
    </p:spTree>
    <p:extLst>
      <p:ext uri="{BB962C8B-B14F-4D97-AF65-F5344CB8AC3E}">
        <p14:creationId xmlns:p14="http://schemas.microsoft.com/office/powerpoint/2010/main" val="4123078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54146-F0F9-397E-F4F4-AA2E575404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C22D77-AB65-0DE4-5C1F-56F70F6FD7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BCFA75-AFF6-AE30-927B-C1CBD6EB15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CED31B-A170-E694-5D8F-B62431F76A0C}"/>
              </a:ext>
            </a:extLst>
          </p:cNvPr>
          <p:cNvSpPr>
            <a:spLocks noGrp="1"/>
          </p:cNvSpPr>
          <p:nvPr>
            <p:ph type="dt" sz="half" idx="10"/>
          </p:nvPr>
        </p:nvSpPr>
        <p:spPr/>
        <p:txBody>
          <a:bodyPr/>
          <a:lstStyle/>
          <a:p>
            <a:fld id="{DB040E20-05DC-46E7-940C-41734B08C203}" type="datetimeFigureOut">
              <a:rPr lang="en-US" smtClean="0"/>
              <a:t>9/28/2024</a:t>
            </a:fld>
            <a:endParaRPr lang="en-US"/>
          </a:p>
        </p:txBody>
      </p:sp>
      <p:sp>
        <p:nvSpPr>
          <p:cNvPr id="6" name="Footer Placeholder 5">
            <a:extLst>
              <a:ext uri="{FF2B5EF4-FFF2-40B4-BE49-F238E27FC236}">
                <a16:creationId xmlns:a16="http://schemas.microsoft.com/office/drawing/2014/main" id="{E08D1329-9121-56E6-386B-93F8EA6226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2DC04E-08B7-BB5D-5547-B4AF40F35FCD}"/>
              </a:ext>
            </a:extLst>
          </p:cNvPr>
          <p:cNvSpPr>
            <a:spLocks noGrp="1"/>
          </p:cNvSpPr>
          <p:nvPr>
            <p:ph type="sldNum" sz="quarter" idx="12"/>
          </p:nvPr>
        </p:nvSpPr>
        <p:spPr/>
        <p:txBody>
          <a:bodyPr/>
          <a:lstStyle/>
          <a:p>
            <a:fld id="{54548FF4-ECAA-4014-ABB7-B0F9F22AC25D}" type="slidenum">
              <a:rPr lang="en-US" smtClean="0"/>
              <a:t>‹#›</a:t>
            </a:fld>
            <a:endParaRPr lang="en-US"/>
          </a:p>
        </p:txBody>
      </p:sp>
    </p:spTree>
    <p:extLst>
      <p:ext uri="{BB962C8B-B14F-4D97-AF65-F5344CB8AC3E}">
        <p14:creationId xmlns:p14="http://schemas.microsoft.com/office/powerpoint/2010/main" val="1789068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EB9918-F6E1-06D9-634F-DA63AC8C77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073ACBD-6D3D-DA9E-4CE8-62349B75346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E652B0-E553-23AE-C49B-E94E576265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040E20-05DC-46E7-940C-41734B08C203}" type="datetimeFigureOut">
              <a:rPr lang="en-US" smtClean="0"/>
              <a:t>9/28/2024</a:t>
            </a:fld>
            <a:endParaRPr lang="en-US"/>
          </a:p>
        </p:txBody>
      </p:sp>
      <p:sp>
        <p:nvSpPr>
          <p:cNvPr id="5" name="Footer Placeholder 4">
            <a:extLst>
              <a:ext uri="{FF2B5EF4-FFF2-40B4-BE49-F238E27FC236}">
                <a16:creationId xmlns:a16="http://schemas.microsoft.com/office/drawing/2014/main" id="{4EEE9BDF-2EEA-B26F-A801-0BFD44DEB9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88789B8C-8687-E83D-9E8E-AE79613F45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54548FF4-ECAA-4014-ABB7-B0F9F22AC25D}" type="slidenum">
              <a:rPr lang="en-US" smtClean="0"/>
              <a:t>‹#›</a:t>
            </a:fld>
            <a:endParaRPr lang="en-US"/>
          </a:p>
        </p:txBody>
      </p:sp>
    </p:spTree>
    <p:extLst>
      <p:ext uri="{BB962C8B-B14F-4D97-AF65-F5344CB8AC3E}">
        <p14:creationId xmlns:p14="http://schemas.microsoft.com/office/powerpoint/2010/main" val="28476462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8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A4F95-AAC9-BF77-8EBC-20B1FFFF63CF}"/>
              </a:ext>
            </a:extLst>
          </p:cNvPr>
          <p:cNvSpPr>
            <a:spLocks noGrp="1"/>
          </p:cNvSpPr>
          <p:nvPr>
            <p:ph type="ctrTitle"/>
          </p:nvPr>
        </p:nvSpPr>
        <p:spPr>
          <a:xfrm>
            <a:off x="1524000" y="888999"/>
            <a:ext cx="9144000" cy="1193803"/>
          </a:xfrm>
        </p:spPr>
        <p:txBody>
          <a:bodyPr/>
          <a:lstStyle/>
          <a:p>
            <a:r>
              <a:rPr lang="en-US" dirty="0"/>
              <a:t>Lament </a:t>
            </a:r>
          </a:p>
        </p:txBody>
      </p:sp>
      <p:sp>
        <p:nvSpPr>
          <p:cNvPr id="3" name="Subtitle 2">
            <a:extLst>
              <a:ext uri="{FF2B5EF4-FFF2-40B4-BE49-F238E27FC236}">
                <a16:creationId xmlns:a16="http://schemas.microsoft.com/office/drawing/2014/main" id="{5A3F4E12-29E7-AC1C-2B9B-8218C9332D59}"/>
              </a:ext>
            </a:extLst>
          </p:cNvPr>
          <p:cNvSpPr>
            <a:spLocks noGrp="1"/>
          </p:cNvSpPr>
          <p:nvPr>
            <p:ph type="subTitle" idx="1"/>
          </p:nvPr>
        </p:nvSpPr>
        <p:spPr>
          <a:xfrm>
            <a:off x="1524000" y="5499100"/>
            <a:ext cx="9144000" cy="1498600"/>
          </a:xfrm>
        </p:spPr>
        <p:txBody>
          <a:bodyPr/>
          <a:lstStyle/>
          <a:p>
            <a:endParaRPr lang="en-US" dirty="0"/>
          </a:p>
        </p:txBody>
      </p:sp>
      <p:pic>
        <p:nvPicPr>
          <p:cNvPr id="1026" name="Picture 2">
            <a:extLst>
              <a:ext uri="{FF2B5EF4-FFF2-40B4-BE49-F238E27FC236}">
                <a16:creationId xmlns:a16="http://schemas.microsoft.com/office/drawing/2014/main" id="{CD190E47-0EF7-7A50-B6DD-F84C424967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4754" y="2641600"/>
            <a:ext cx="4975225"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5137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EEEC-68D4-BEBF-8F3A-8E0393264D6C}"/>
              </a:ext>
            </a:extLst>
          </p:cNvPr>
          <p:cNvSpPr>
            <a:spLocks noGrp="1"/>
          </p:cNvSpPr>
          <p:nvPr>
            <p:ph type="title"/>
          </p:nvPr>
        </p:nvSpPr>
        <p:spPr>
          <a:xfrm>
            <a:off x="1094232" y="560832"/>
            <a:ext cx="10515600" cy="5937503"/>
          </a:xfrm>
        </p:spPr>
        <p:txBody>
          <a:bodyPr>
            <a:normAutofit fontScale="90000"/>
          </a:bodyPr>
          <a:lstStyle/>
          <a:p>
            <a:pPr algn="ctr"/>
            <a:br>
              <a:rPr lang="en-US" dirty="0"/>
            </a:br>
            <a:r>
              <a:rPr lang="en-US" dirty="0"/>
              <a:t>--</a:t>
            </a:r>
            <a:r>
              <a:rPr lang="en-US" sz="4900" dirty="0"/>
              <a:t>Ask God for Help: Forgiveness</a:t>
            </a:r>
            <a:br>
              <a:rPr lang="en-US" dirty="0"/>
            </a:br>
            <a:br>
              <a:rPr lang="en-US" dirty="0"/>
            </a:br>
            <a:r>
              <a:rPr lang="en-US" sz="4000" dirty="0"/>
              <a:t>O God, have mercy on me! Because of your love and your great compassion, wipe away my faults, wash me clean of my guilt; purify me of my sin. For I am aware of my faults and have my sin constantly in mind. I sinned against you alone….               Psalm 51:1-4</a:t>
            </a:r>
            <a:br>
              <a:rPr lang="en-US" sz="4000" dirty="0"/>
            </a:br>
            <a:br>
              <a:rPr lang="en-US" sz="4000" dirty="0"/>
            </a:br>
            <a:endParaRPr lang="en-US" sz="4900" dirty="0"/>
          </a:p>
        </p:txBody>
      </p:sp>
    </p:spTree>
    <p:extLst>
      <p:ext uri="{BB962C8B-B14F-4D97-AF65-F5344CB8AC3E}">
        <p14:creationId xmlns:p14="http://schemas.microsoft.com/office/powerpoint/2010/main" val="335581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EEEC-68D4-BEBF-8F3A-8E0393264D6C}"/>
              </a:ext>
            </a:extLst>
          </p:cNvPr>
          <p:cNvSpPr>
            <a:spLocks noGrp="1"/>
          </p:cNvSpPr>
          <p:nvPr>
            <p:ph type="title"/>
          </p:nvPr>
        </p:nvSpPr>
        <p:spPr>
          <a:xfrm>
            <a:off x="1094232" y="560832"/>
            <a:ext cx="10515600" cy="5937503"/>
          </a:xfrm>
        </p:spPr>
        <p:txBody>
          <a:bodyPr>
            <a:normAutofit/>
          </a:bodyPr>
          <a:lstStyle/>
          <a:p>
            <a:pPr algn="ctr"/>
            <a:br>
              <a:rPr lang="en-US" dirty="0"/>
            </a:br>
            <a:r>
              <a:rPr lang="en-US" dirty="0"/>
              <a:t>--</a:t>
            </a:r>
            <a:r>
              <a:rPr lang="en-US" sz="4900" dirty="0"/>
              <a:t>Ask God for Help: Transformation </a:t>
            </a:r>
            <a:br>
              <a:rPr lang="en-US" dirty="0"/>
            </a:br>
            <a:br>
              <a:rPr lang="en-US" dirty="0"/>
            </a:br>
            <a:r>
              <a:rPr lang="en-US" dirty="0"/>
              <a:t>Compassion for others</a:t>
            </a:r>
            <a:br>
              <a:rPr lang="en-US" dirty="0"/>
            </a:br>
            <a:r>
              <a:rPr lang="en-US" dirty="0"/>
              <a:t> Willingness to </a:t>
            </a:r>
            <a:r>
              <a:rPr lang="en-US"/>
              <a:t>help others</a:t>
            </a:r>
            <a:br>
              <a:rPr lang="en-US" sz="4000" dirty="0"/>
            </a:br>
            <a:br>
              <a:rPr lang="en-US" sz="4000" dirty="0"/>
            </a:br>
            <a:endParaRPr lang="en-US" sz="4900" dirty="0"/>
          </a:p>
        </p:txBody>
      </p:sp>
    </p:spTree>
    <p:extLst>
      <p:ext uri="{BB962C8B-B14F-4D97-AF65-F5344CB8AC3E}">
        <p14:creationId xmlns:p14="http://schemas.microsoft.com/office/powerpoint/2010/main" val="1548000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EEEC-68D4-BEBF-8F3A-8E0393264D6C}"/>
              </a:ext>
            </a:extLst>
          </p:cNvPr>
          <p:cNvSpPr>
            <a:spLocks noGrp="1"/>
          </p:cNvSpPr>
          <p:nvPr>
            <p:ph type="title"/>
          </p:nvPr>
        </p:nvSpPr>
        <p:spPr>
          <a:xfrm>
            <a:off x="716280" y="329184"/>
            <a:ext cx="10515600" cy="6132576"/>
          </a:xfrm>
        </p:spPr>
        <p:txBody>
          <a:bodyPr>
            <a:normAutofit/>
          </a:bodyPr>
          <a:lstStyle/>
          <a:p>
            <a:pPr algn="ctr"/>
            <a:r>
              <a:rPr lang="en-US" sz="4900" dirty="0"/>
              <a:t>--Choose to Trust God</a:t>
            </a:r>
            <a:br>
              <a:rPr lang="en-US" dirty="0"/>
            </a:br>
            <a:br>
              <a:rPr lang="en-US" dirty="0"/>
            </a:br>
            <a:r>
              <a:rPr lang="en-US" dirty="0"/>
              <a:t>“</a:t>
            </a:r>
            <a:r>
              <a:rPr lang="en-US" sz="3600" dirty="0"/>
              <a:t>Why so dispirited,” I ask myself. “Why so churned up inside.  Hope in God!” I know I’ll praise God once again, for you are my Deliverance; you are my God.  Ps. 42: 5</a:t>
            </a:r>
            <a:br>
              <a:rPr lang="en-US" sz="3600" dirty="0"/>
            </a:br>
            <a:br>
              <a:rPr lang="en-US" sz="3600" dirty="0"/>
            </a:br>
            <a:r>
              <a:rPr lang="en-US" sz="3600" dirty="0"/>
              <a:t>Life is a mystery of suffering. </a:t>
            </a:r>
            <a:br>
              <a:rPr lang="en-US" sz="3600" dirty="0"/>
            </a:br>
            <a:r>
              <a:rPr lang="en-US" sz="3600" dirty="0"/>
              <a:t>God is Laboring in love to transform us in that suffering. </a:t>
            </a:r>
            <a:br>
              <a:rPr lang="en-US" sz="3600" dirty="0"/>
            </a:br>
            <a:br>
              <a:rPr lang="en-US" sz="3600" dirty="0"/>
            </a:br>
            <a:endParaRPr lang="en-US" dirty="0"/>
          </a:p>
        </p:txBody>
      </p:sp>
    </p:spTree>
    <p:extLst>
      <p:ext uri="{BB962C8B-B14F-4D97-AF65-F5344CB8AC3E}">
        <p14:creationId xmlns:p14="http://schemas.microsoft.com/office/powerpoint/2010/main" val="2586289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4122F-D9A2-03E4-CAA0-998B70ECE089}"/>
              </a:ext>
            </a:extLst>
          </p:cNvPr>
          <p:cNvSpPr>
            <a:spLocks noGrp="1"/>
          </p:cNvSpPr>
          <p:nvPr>
            <p:ph type="title"/>
          </p:nvPr>
        </p:nvSpPr>
        <p:spPr>
          <a:xfrm>
            <a:off x="838200" y="365125"/>
            <a:ext cx="10515600" cy="5877179"/>
          </a:xfrm>
          <a:noFill/>
        </p:spPr>
        <p:txBody>
          <a:bodyPr/>
          <a:lstStyle/>
          <a:p>
            <a:r>
              <a:rPr lang="en-US" dirty="0"/>
              <a:t>Lament. A dead-end road of sorrow? </a:t>
            </a:r>
            <a:br>
              <a:rPr lang="en-US" dirty="0"/>
            </a:br>
            <a:r>
              <a:rPr lang="en-US" dirty="0"/>
              <a:t>No, a conduit for renewed faith.  </a:t>
            </a:r>
            <a:br>
              <a:rPr lang="en-US" dirty="0"/>
            </a:br>
            <a:br>
              <a:rPr lang="en-US" dirty="0"/>
            </a:br>
            <a:r>
              <a:rPr lang="en-US" sz="3600" dirty="0"/>
              <a:t>While we are in this tent, we groan…so that what is mortal is swallowed up by life. God made us for this very purpose and gave us the pledge—the downpayment—of the Spirit to safeguard our future.       II Cor. 5:4-5 </a:t>
            </a:r>
          </a:p>
        </p:txBody>
      </p:sp>
    </p:spTree>
    <p:extLst>
      <p:ext uri="{BB962C8B-B14F-4D97-AF65-F5344CB8AC3E}">
        <p14:creationId xmlns:p14="http://schemas.microsoft.com/office/powerpoint/2010/main" val="2185291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4122F-D9A2-03E4-CAA0-998B70ECE089}"/>
              </a:ext>
            </a:extLst>
          </p:cNvPr>
          <p:cNvSpPr>
            <a:spLocks noGrp="1"/>
          </p:cNvSpPr>
          <p:nvPr>
            <p:ph type="title"/>
          </p:nvPr>
        </p:nvSpPr>
        <p:spPr>
          <a:xfrm>
            <a:off x="838200" y="365125"/>
            <a:ext cx="10515600" cy="5877179"/>
          </a:xfrm>
        </p:spPr>
        <p:txBody>
          <a:bodyPr/>
          <a:lstStyle/>
          <a:p>
            <a:br>
              <a:rPr lang="en-US" dirty="0"/>
            </a:br>
            <a:r>
              <a:rPr lang="en-US" dirty="0"/>
              <a:t>We lament in private,</a:t>
            </a:r>
            <a:br>
              <a:rPr lang="en-US" dirty="0"/>
            </a:br>
            <a:r>
              <a:rPr lang="en-US" dirty="0"/>
              <a:t>With trusted friends, </a:t>
            </a:r>
            <a:br>
              <a:rPr lang="en-US" dirty="0"/>
            </a:br>
            <a:r>
              <a:rPr lang="en-US" dirty="0"/>
              <a:t>With the family of God together. </a:t>
            </a:r>
            <a:br>
              <a:rPr lang="en-US" dirty="0"/>
            </a:br>
            <a:br>
              <a:rPr lang="en-US" dirty="0"/>
            </a:br>
            <a:r>
              <a:rPr lang="en-US" dirty="0"/>
              <a:t>And always, with God. </a:t>
            </a:r>
            <a:br>
              <a:rPr lang="en-US" dirty="0"/>
            </a:br>
            <a:br>
              <a:rPr lang="en-US" dirty="0"/>
            </a:br>
            <a:endParaRPr lang="en-US" dirty="0"/>
          </a:p>
        </p:txBody>
      </p:sp>
    </p:spTree>
    <p:extLst>
      <p:ext uri="{BB962C8B-B14F-4D97-AF65-F5344CB8AC3E}">
        <p14:creationId xmlns:p14="http://schemas.microsoft.com/office/powerpoint/2010/main" val="963203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4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13D23A-317D-0D65-0617-1A4BB58B53D1}"/>
              </a:ext>
            </a:extLst>
          </p:cNvPr>
          <p:cNvSpPr>
            <a:spLocks noGrp="1"/>
          </p:cNvSpPr>
          <p:nvPr>
            <p:ph type="title"/>
          </p:nvPr>
        </p:nvSpPr>
        <p:spPr>
          <a:xfrm>
            <a:off x="838200" y="365125"/>
            <a:ext cx="10515600" cy="5959475"/>
          </a:xfrm>
        </p:spPr>
        <p:txBody>
          <a:bodyPr/>
          <a:lstStyle/>
          <a:p>
            <a:pPr algn="ctr"/>
            <a:r>
              <a:rPr lang="en-US" dirty="0"/>
              <a:t>  </a:t>
            </a:r>
            <a:br>
              <a:rPr lang="en-US" dirty="0"/>
            </a:br>
            <a:r>
              <a:rPr lang="en-US" dirty="0"/>
              <a:t>Seasons of Joy and Celebration</a:t>
            </a:r>
            <a:br>
              <a:rPr lang="en-US" dirty="0"/>
            </a:br>
            <a:br>
              <a:rPr lang="en-US" dirty="0"/>
            </a:br>
            <a:r>
              <a:rPr lang="en-US" dirty="0"/>
              <a:t>Seasons of Sorrow, Anger, Regret </a:t>
            </a:r>
            <a:br>
              <a:rPr lang="en-US" dirty="0"/>
            </a:br>
            <a:br>
              <a:rPr lang="en-US" dirty="0"/>
            </a:br>
            <a:r>
              <a:rPr lang="en-US" dirty="0"/>
              <a:t>AND seasons always change. </a:t>
            </a:r>
            <a:br>
              <a:rPr lang="en-US" dirty="0"/>
            </a:br>
            <a:endParaRPr lang="en-US" dirty="0"/>
          </a:p>
        </p:txBody>
      </p:sp>
    </p:spTree>
    <p:extLst>
      <p:ext uri="{BB962C8B-B14F-4D97-AF65-F5344CB8AC3E}">
        <p14:creationId xmlns:p14="http://schemas.microsoft.com/office/powerpoint/2010/main" val="64609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6000"/>
          </a:schemeClr>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D13D23A-317D-0D65-0617-1A4BB58B53D1}"/>
              </a:ext>
            </a:extLst>
          </p:cNvPr>
          <p:cNvSpPr>
            <a:spLocks noGrp="1"/>
          </p:cNvSpPr>
          <p:nvPr>
            <p:ph type="title"/>
          </p:nvPr>
        </p:nvSpPr>
        <p:spPr>
          <a:xfrm>
            <a:off x="449962" y="390524"/>
            <a:ext cx="11292075" cy="5883276"/>
          </a:xfrm>
        </p:spPr>
        <p:txBody>
          <a:bodyPr/>
          <a:lstStyle/>
          <a:p>
            <a:pPr algn="ctr"/>
            <a:r>
              <a:rPr lang="en-US" dirty="0"/>
              <a:t>We’re supposed to….</a:t>
            </a:r>
            <a:br>
              <a:rPr lang="en-US" dirty="0"/>
            </a:br>
            <a:br>
              <a:rPr lang="en-US" dirty="0"/>
            </a:br>
            <a:r>
              <a:rPr lang="en-US" dirty="0"/>
              <a:t>   </a:t>
            </a:r>
            <a:br>
              <a:rPr lang="en-US" dirty="0"/>
            </a:br>
            <a:br>
              <a:rPr lang="en-US" dirty="0"/>
            </a:br>
            <a:br>
              <a:rPr lang="en-US" dirty="0"/>
            </a:br>
            <a:br>
              <a:rPr lang="en-US" dirty="0"/>
            </a:br>
            <a:br>
              <a:rPr lang="en-US" dirty="0"/>
            </a:br>
            <a:r>
              <a:rPr lang="en-US" dirty="0"/>
              <a:t>Lament Challenges False World </a:t>
            </a:r>
          </a:p>
        </p:txBody>
      </p:sp>
      <p:pic>
        <p:nvPicPr>
          <p:cNvPr id="2050" name="Picture 2" descr="Dont Worry Be Happy stock illustration. Illustration of stress - 169989948">
            <a:extLst>
              <a:ext uri="{FF2B5EF4-FFF2-40B4-BE49-F238E27FC236}">
                <a16:creationId xmlns:a16="http://schemas.microsoft.com/office/drawing/2014/main" id="{F0BDD4AE-7EBB-C875-27C6-48C1136FEB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4689" y="1627188"/>
            <a:ext cx="4137211" cy="2973621"/>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I'M OK YOU'RE OK">
            <a:extLst>
              <a:ext uri="{FF2B5EF4-FFF2-40B4-BE49-F238E27FC236}">
                <a16:creationId xmlns:a16="http://schemas.microsoft.com/office/drawing/2014/main" id="{36B5D41A-3D22-0D19-5004-90643BF9ABF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8299" y="1627188"/>
            <a:ext cx="3173412" cy="31734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EEEC-68D4-BEBF-8F3A-8E0393264D6C}"/>
              </a:ext>
            </a:extLst>
          </p:cNvPr>
          <p:cNvSpPr>
            <a:spLocks noGrp="1"/>
          </p:cNvSpPr>
          <p:nvPr>
            <p:ph type="title"/>
          </p:nvPr>
        </p:nvSpPr>
        <p:spPr>
          <a:xfrm>
            <a:off x="838200" y="365125"/>
            <a:ext cx="10515600" cy="5629275"/>
          </a:xfrm>
        </p:spPr>
        <p:txBody>
          <a:bodyPr>
            <a:normAutofit/>
          </a:bodyPr>
          <a:lstStyle/>
          <a:p>
            <a:r>
              <a:rPr lang="en-US" sz="3600" dirty="0"/>
              <a:t>That is why we don’t lose heart. And though this physical self of ours may be failing into decay, the inner self is renewed day by day. These light and momentary troubles train us to carry the weight of an eternal glory….visible things last only for a time, but the invisible are eternal.  </a:t>
            </a:r>
            <a:br>
              <a:rPr lang="en-US" sz="3600" dirty="0"/>
            </a:br>
            <a:r>
              <a:rPr lang="en-US" sz="3600" dirty="0"/>
              <a:t>			II Corinthians 4:17-18</a:t>
            </a:r>
          </a:p>
        </p:txBody>
      </p:sp>
    </p:spTree>
    <p:extLst>
      <p:ext uri="{BB962C8B-B14F-4D97-AF65-F5344CB8AC3E}">
        <p14:creationId xmlns:p14="http://schemas.microsoft.com/office/powerpoint/2010/main" val="8872192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EEEC-68D4-BEBF-8F3A-8E0393264D6C}"/>
              </a:ext>
            </a:extLst>
          </p:cNvPr>
          <p:cNvSpPr>
            <a:spLocks noGrp="1"/>
          </p:cNvSpPr>
          <p:nvPr>
            <p:ph type="title"/>
          </p:nvPr>
        </p:nvSpPr>
        <p:spPr>
          <a:xfrm>
            <a:off x="838200" y="365125"/>
            <a:ext cx="10515600" cy="5629275"/>
          </a:xfrm>
        </p:spPr>
        <p:txBody>
          <a:bodyPr>
            <a:normAutofit/>
          </a:bodyPr>
          <a:lstStyle/>
          <a:p>
            <a:r>
              <a:rPr lang="en-US" sz="3600" dirty="0"/>
              <a:t>For we know that when our earthly tent is folded up, there is waiting for us a house build by God, an everlasting home in the heavens, not made by human hands. And while in this tent, we lament—</a:t>
            </a:r>
            <a:r>
              <a:rPr lang="en-US" sz="3600" b="1" i="1" dirty="0"/>
              <a:t>we groan</a:t>
            </a:r>
            <a:r>
              <a:rPr lang="en-US" sz="3600" dirty="0"/>
              <a:t>—longing to be clothed with our heavenly home. </a:t>
            </a:r>
            <a:br>
              <a:rPr lang="en-US" sz="3600" dirty="0"/>
            </a:br>
            <a:br>
              <a:rPr lang="en-US" sz="3600" dirty="0"/>
            </a:br>
            <a:r>
              <a:rPr lang="en-US" sz="3600" dirty="0"/>
              <a:t>				II Corinthians 15:1-2…</a:t>
            </a:r>
          </a:p>
        </p:txBody>
      </p:sp>
    </p:spTree>
    <p:extLst>
      <p:ext uri="{BB962C8B-B14F-4D97-AF65-F5344CB8AC3E}">
        <p14:creationId xmlns:p14="http://schemas.microsoft.com/office/powerpoint/2010/main" val="1277907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1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EEEC-68D4-BEBF-8F3A-8E0393264D6C}"/>
              </a:ext>
            </a:extLst>
          </p:cNvPr>
          <p:cNvSpPr>
            <a:spLocks noGrp="1"/>
          </p:cNvSpPr>
          <p:nvPr>
            <p:ph type="title"/>
          </p:nvPr>
        </p:nvSpPr>
        <p:spPr>
          <a:xfrm>
            <a:off x="838200" y="1"/>
            <a:ext cx="10515600" cy="5596128"/>
          </a:xfrm>
        </p:spPr>
        <p:txBody>
          <a:bodyPr>
            <a:normAutofit/>
          </a:bodyPr>
          <a:lstStyle/>
          <a:p>
            <a:r>
              <a:rPr lang="en-US" dirty="0"/>
              <a:t>People’s “sins” and  Spiritual Forces of “SIN” </a:t>
            </a:r>
            <a:br>
              <a:rPr lang="en-US" dirty="0"/>
            </a:br>
            <a:br>
              <a:rPr lang="en-US" dirty="0"/>
            </a:br>
            <a:r>
              <a:rPr lang="en-US" dirty="0"/>
              <a:t>Our hearts have been broken…</a:t>
            </a:r>
            <a:br>
              <a:rPr lang="en-US" dirty="0"/>
            </a:br>
            <a:r>
              <a:rPr lang="en-US" dirty="0"/>
              <a:t>We have broken other people’s hearts…</a:t>
            </a:r>
            <a:br>
              <a:rPr lang="en-US" dirty="0"/>
            </a:br>
            <a:r>
              <a:rPr lang="en-US" dirty="0"/>
              <a:t>Life breaks all our hearts…</a:t>
            </a:r>
            <a:br>
              <a:rPr lang="en-US" dirty="0"/>
            </a:br>
            <a:br>
              <a:rPr lang="en-US" dirty="0"/>
            </a:br>
            <a:r>
              <a:rPr lang="en-US" dirty="0"/>
              <a:t>Lament is honest, appropriate response!  </a:t>
            </a:r>
          </a:p>
        </p:txBody>
      </p:sp>
    </p:spTree>
    <p:extLst>
      <p:ext uri="{BB962C8B-B14F-4D97-AF65-F5344CB8AC3E}">
        <p14:creationId xmlns:p14="http://schemas.microsoft.com/office/powerpoint/2010/main" val="3949688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EEEC-68D4-BEBF-8F3A-8E0393264D6C}"/>
              </a:ext>
            </a:extLst>
          </p:cNvPr>
          <p:cNvSpPr>
            <a:spLocks noGrp="1"/>
          </p:cNvSpPr>
          <p:nvPr>
            <p:ph type="title"/>
          </p:nvPr>
        </p:nvSpPr>
        <p:spPr>
          <a:xfrm>
            <a:off x="838200" y="365125"/>
            <a:ext cx="10515600" cy="5629275"/>
          </a:xfrm>
        </p:spPr>
        <p:txBody>
          <a:bodyPr>
            <a:normAutofit/>
          </a:bodyPr>
          <a:lstStyle/>
          <a:p>
            <a:pPr algn="ctr"/>
            <a:r>
              <a:rPr lang="en-US" dirty="0"/>
              <a:t>“A Liturgy of Loss” </a:t>
            </a:r>
            <a:br>
              <a:rPr lang="en-US" dirty="0"/>
            </a:br>
            <a:br>
              <a:rPr lang="en-US" dirty="0"/>
            </a:br>
            <a:r>
              <a:rPr lang="en-US" dirty="0"/>
              <a:t>--Address God directly. </a:t>
            </a:r>
            <a:br>
              <a:rPr lang="en-US" sz="3600" dirty="0"/>
            </a:br>
            <a:br>
              <a:rPr lang="en-US" sz="3600" dirty="0"/>
            </a:br>
            <a:r>
              <a:rPr lang="en-US" sz="3600" dirty="0"/>
              <a:t>Like a stag, a doe, longing for streams of cool water, my whole being longs for you, </a:t>
            </a:r>
            <a:r>
              <a:rPr lang="en-US" sz="3600" b="1" dirty="0"/>
              <a:t>my God</a:t>
            </a:r>
            <a:r>
              <a:rPr lang="en-US" sz="3600" dirty="0"/>
              <a:t>. My soul aches with thirst for God, for a god that lives! When can I go and see God face to face?    Psalm 42: 1-2 </a:t>
            </a:r>
          </a:p>
        </p:txBody>
      </p:sp>
    </p:spTree>
    <p:extLst>
      <p:ext uri="{BB962C8B-B14F-4D97-AF65-F5344CB8AC3E}">
        <p14:creationId xmlns:p14="http://schemas.microsoft.com/office/powerpoint/2010/main" val="1707928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EEEC-68D4-BEBF-8F3A-8E0393264D6C}"/>
              </a:ext>
            </a:extLst>
          </p:cNvPr>
          <p:cNvSpPr>
            <a:spLocks noGrp="1"/>
          </p:cNvSpPr>
          <p:nvPr>
            <p:ph type="title"/>
          </p:nvPr>
        </p:nvSpPr>
        <p:spPr>
          <a:xfrm>
            <a:off x="1094232" y="718693"/>
            <a:ext cx="10515600" cy="5629275"/>
          </a:xfrm>
        </p:spPr>
        <p:txBody>
          <a:bodyPr>
            <a:normAutofit/>
          </a:bodyPr>
          <a:lstStyle/>
          <a:p>
            <a:r>
              <a:rPr lang="en-US" dirty="0"/>
              <a:t>		--</a:t>
            </a:r>
            <a:r>
              <a:rPr lang="en-US" sz="4900" dirty="0"/>
              <a:t>Express our complaint</a:t>
            </a:r>
            <a:br>
              <a:rPr lang="en-US" sz="3600" dirty="0"/>
            </a:br>
            <a:br>
              <a:rPr lang="en-US" sz="3600" dirty="0"/>
            </a:br>
            <a:r>
              <a:rPr lang="en-US" sz="4000" dirty="0"/>
              <a:t>My only food, day or night, is my tears; people recriminate. “Where is your God?” they say. These things I remember as I pour out my soul like water—How I’d go with the crowds and lead them into God’s house, amid cries of gladness and thanksgiving, drunk with the dance of celebration.     Psalm 42: 3-4</a:t>
            </a:r>
          </a:p>
        </p:txBody>
      </p:sp>
    </p:spTree>
    <p:extLst>
      <p:ext uri="{BB962C8B-B14F-4D97-AF65-F5344CB8AC3E}">
        <p14:creationId xmlns:p14="http://schemas.microsoft.com/office/powerpoint/2010/main" val="4251716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25000"/>
            <a:lumOff val="75000"/>
            <a:alpha val="46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4EEEC-68D4-BEBF-8F3A-8E0393264D6C}"/>
              </a:ext>
            </a:extLst>
          </p:cNvPr>
          <p:cNvSpPr>
            <a:spLocks noGrp="1"/>
          </p:cNvSpPr>
          <p:nvPr>
            <p:ph type="title"/>
          </p:nvPr>
        </p:nvSpPr>
        <p:spPr>
          <a:xfrm>
            <a:off x="1094232" y="560832"/>
            <a:ext cx="10515600" cy="5937503"/>
          </a:xfrm>
        </p:spPr>
        <p:txBody>
          <a:bodyPr>
            <a:normAutofit/>
          </a:bodyPr>
          <a:lstStyle/>
          <a:p>
            <a:pPr algn="ctr"/>
            <a:br>
              <a:rPr lang="en-US" dirty="0"/>
            </a:br>
            <a:r>
              <a:rPr lang="en-US" dirty="0"/>
              <a:t>--Ask God for Help: Do something</a:t>
            </a:r>
            <a:br>
              <a:rPr lang="en-US" sz="4900" dirty="0"/>
            </a:br>
            <a:br>
              <a:rPr lang="en-US" sz="4900" dirty="0"/>
            </a:br>
            <a:r>
              <a:rPr lang="en-US" dirty="0"/>
              <a:t>Why are you so silent?	</a:t>
            </a:r>
            <a:br>
              <a:rPr lang="en-US" dirty="0"/>
            </a:br>
            <a:r>
              <a:rPr lang="en-US" dirty="0"/>
              <a:t>Listen to me! Comfort me!</a:t>
            </a:r>
            <a:br>
              <a:rPr lang="en-US" dirty="0"/>
            </a:br>
            <a:r>
              <a:rPr lang="en-US" dirty="0"/>
              <a:t>Take this cup from me!</a:t>
            </a:r>
            <a:br>
              <a:rPr lang="en-US" dirty="0"/>
            </a:br>
            <a:br>
              <a:rPr lang="en-US" dirty="0"/>
            </a:br>
            <a:endParaRPr lang="en-US" sz="4900" dirty="0"/>
          </a:p>
        </p:txBody>
      </p:sp>
    </p:spTree>
    <p:extLst>
      <p:ext uri="{BB962C8B-B14F-4D97-AF65-F5344CB8AC3E}">
        <p14:creationId xmlns:p14="http://schemas.microsoft.com/office/powerpoint/2010/main" val="14792066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186</TotalTime>
  <Words>660</Words>
  <Application>Microsoft Office PowerPoint</Application>
  <PresentationFormat>Widescreen</PresentationFormat>
  <Paragraphs>14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Lament </vt:lpstr>
      <vt:lpstr>   Seasons of Joy and Celebration  Seasons of Sorrow, Anger, Regret   AND seasons always change.  </vt:lpstr>
      <vt:lpstr>We’re supposed to….          Lament Challenges False World </vt:lpstr>
      <vt:lpstr>That is why we don’t lose heart. And though this physical self of ours may be failing into decay, the inner self is renewed day by day. These light and momentary troubles train us to carry the weight of an eternal glory….visible things last only for a time, but the invisible are eternal.      II Corinthians 4:17-18</vt:lpstr>
      <vt:lpstr>For we know that when our earthly tent is folded up, there is waiting for us a house build by God, an everlasting home in the heavens, not made by human hands. And while in this tent, we lament—we groan—longing to be clothed with our heavenly home.       II Corinthians 15:1-2…</vt:lpstr>
      <vt:lpstr>People’s “sins” and  Spiritual Forces of “SIN”   Our hearts have been broken… We have broken other people’s hearts… Life breaks all our hearts…  Lament is honest, appropriate response!  </vt:lpstr>
      <vt:lpstr>“A Liturgy of Loss”   --Address God directly.   Like a stag, a doe, longing for streams of cool water, my whole being longs for you, my God. My soul aches with thirst for God, for a god that lives! When can I go and see God face to face?    Psalm 42: 1-2 </vt:lpstr>
      <vt:lpstr>  --Express our complaint  My only food, day or night, is my tears; people recriminate. “Where is your God?” they say. These things I remember as I pour out my soul like water—How I’d go with the crowds and lead them into God’s house, amid cries of gladness and thanksgiving, drunk with the dance of celebration.     Psalm 42: 3-4</vt:lpstr>
      <vt:lpstr> --Ask God for Help: Do something  Why are you so silent?  Listen to me! Comfort me! Take this cup from me!  </vt:lpstr>
      <vt:lpstr> --Ask God for Help: Forgiveness  O God, have mercy on me! Because of your love and your great compassion, wipe away my faults, wash me clean of my guilt; purify me of my sin. For I am aware of my faults and have my sin constantly in mind. I sinned against you alone….               Psalm 51:1-4  </vt:lpstr>
      <vt:lpstr> --Ask God for Help: Transformation   Compassion for others  Willingness to help others  </vt:lpstr>
      <vt:lpstr>--Choose to Trust God  “Why so dispirited,” I ask myself. “Why so churned up inside.  Hope in God!” I know I’ll praise God once again, for you are my Deliverance; you are my God.  Ps. 42: 5  Life is a mystery of suffering.  God is Laboring in love to transform us in that suffering.   </vt:lpstr>
      <vt:lpstr>Lament. A dead-end road of sorrow?  No, a conduit for renewed faith.    While we are in this tent, we groan…so that what is mortal is swallowed up by life. God made us for this very purpose and gave us the pledge—the downpayment—of the Spirit to safeguard our future.       II Cor. 5:4-5 </vt:lpstr>
      <vt:lpstr> We lament in private, With trusted friends,  With the family of God together.   And always, with God.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Chubbuck, Sharon</dc:creator>
  <cp:lastModifiedBy>Chubbuck, Sharon</cp:lastModifiedBy>
  <cp:revision>2</cp:revision>
  <dcterms:created xsi:type="dcterms:W3CDTF">2024-09-27T13:01:01Z</dcterms:created>
  <dcterms:modified xsi:type="dcterms:W3CDTF">2024-09-28T16:43:33Z</dcterms:modified>
</cp:coreProperties>
</file>