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8" r:id="rId7"/>
    <p:sldId id="261" r:id="rId8"/>
    <p:sldId id="262" r:id="rId9"/>
    <p:sldId id="263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9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6" r:id="rId30"/>
    <p:sldId id="285" r:id="rId31"/>
    <p:sldId id="287" r:id="rId32"/>
    <p:sldId id="28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8D3A7-C297-5FBD-F341-9108D884E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A7CE64-2677-D4C4-AF6C-6688EBE87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27D55-785E-C3DB-C2A1-8494424AC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B6810-7571-1556-8FE0-65790A040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D958E-C412-ACD9-3F41-C597980B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9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C1429-FACF-6538-CC6B-34A2F2CD4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FA5F7-8DF4-0CF1-A8BF-18AA7A9A5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9FCDC-847B-C2F7-B7DA-A1CE4C28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FC3E2-8EE0-485B-6DBB-682D866C8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36119-6E12-1767-26E9-BF11B0E7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6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84042-1E38-CACE-0A51-BA99AF58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1DD56-9F41-B3A1-9D84-86FA8E74C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A5F9F-8970-6BFF-43F7-1E669ABC3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62A23-C227-D529-218D-7CB60D40D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0E512-675D-CA96-4427-DDD10AEE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5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C18B6-0C60-F864-CBAF-2AA3F3E01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BF5A8-6058-C757-4AFD-5626DE3A8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F49A9-F48C-EBF6-F016-0CB66BFA8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B3411-AC7F-086B-DF65-03879D621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5091B-F6B4-1BA0-F54A-EF803AB34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7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83CE1-C30E-6B21-287B-8E63C209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3691C9-EF4F-22EE-9D9E-22E189A49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C2C21-ECE8-BE4F-94B0-8B1B2220C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9CF06-B0AB-E945-7559-99CEAC025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41F48-F6B9-12DC-82EE-2A61D2BBB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6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BE015-07C2-2D7F-20D4-4677EE6FF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2B1B2-EDB7-C5FE-5C26-718EB111D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77234-2FC8-4ED4-16ED-34A32944C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B39FF-0CD3-A7A4-9A73-74BE2B3AC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AD53A-1F5A-61A1-B6A9-82501460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8F411-3C12-AED9-2F45-36D60994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0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D095-0F0F-2B4A-D6A2-95304ED1A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5DF92-EF2A-6510-3501-94F090148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C0688-305D-FB7E-ADA9-248E933EA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2FA38A-E456-6D92-E4FB-608FEBEB32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A9629-25D8-E164-5A74-7A1419873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09E40-E478-311C-42EA-75F290E27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41B8F-AF96-A499-A687-E9D661A4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F5B9B2-8702-270B-A130-235E68E5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9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CF38-894B-1B3C-EFA9-813FB098C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D0563C-C845-F5C6-11FB-7644B4E69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C1F6B3-BF3E-52ED-CF72-97F6DD9E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E6079-A9B6-4892-A6FC-909C7981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0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451BF9-B46C-4D20-E7FE-38CF55EE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FE0161-1A8A-F0CB-DD5D-137238A1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B71BAB-F05D-A94C-33D5-93562E02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4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F82B-9A04-AA35-9AF0-AD26B2BA0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A8A83-0BFE-E3CC-3A67-3649864B2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27BE5-0B25-2AC3-34A3-58333C97C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882D6-9178-E82B-574F-E3A7EE0AA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B7059-4D6D-7890-165E-4AA63DB01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F917F-5DA9-0431-A775-95C7B79B4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4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7051C-A46F-2CDF-52C4-BFC42CE9E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E21EFE-E5BA-7A11-FB6F-BBF3FD0AA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AB7540-2633-2ABE-5EC4-8C0611386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12C7C-9C81-4430-EF00-B8C3428A9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BBFA5-8B96-1A64-EC41-C73107C1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12949E-19DD-4486-087B-74581B4D3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1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C66D1-BF2E-455F-485F-FEFE107F6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782E9-759F-623C-791A-AFD68E29E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16CA5-128C-37F1-A8C4-4081894C3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9EC50-D117-4E6D-937F-7807B466AF4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22651-CE51-3669-09E5-AFA195EAF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5EE89-F6EB-4164-3652-B616689B2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B4FB-E397-46B7-894A-9B4A4918D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2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861439-72E9-F088-79C2-D79301B33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that Thanksgiving 2024 is Past . . . 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4E367A-F1A5-6722-5EA9-0B0CBAE36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ARE YOU </a:t>
            </a:r>
          </a:p>
          <a:p>
            <a:pPr marL="0" indent="0" algn="ctr">
              <a:buNone/>
            </a:pP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WAITING EXPECTANTLY FOR?</a:t>
            </a:r>
          </a:p>
          <a:p>
            <a:pPr marL="0" indent="0" algn="ctr">
              <a:buNone/>
            </a:pPr>
            <a:endParaRPr lang="en-US" sz="4400" b="1" kern="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Christmas? Something else?</a:t>
            </a:r>
            <a:endParaRPr lang="en-US" sz="4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68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0C2B-AD14-9EB1-1C59-8A85991BF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 A. WAITING FOR GOD TO ACT IN OUR DAY BY DAY LIVING = </a:t>
            </a:r>
            <a: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WAY OF EVERYDAY LIFE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BEFORE GOD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45A51-D57F-04CE-B634-FB727C93D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  <a:tabLst>
                <a:tab pos="2453640" algn="l"/>
              </a:tabLst>
            </a:pPr>
            <a: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CHALLENGE THROUGHOUT THE </a:t>
            </a:r>
            <a:r>
              <a:rPr lang="en-US" sz="3600" b="1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HEBREW BIBLE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—A </a:t>
            </a:r>
            <a: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WAY OF EVERYDAY LIFE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BEFORE GOD.    Two Words: 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tabLst>
                <a:tab pos="2453640" algn="l"/>
              </a:tabLst>
            </a:pPr>
            <a:r>
              <a:rPr lang="en-US" sz="36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Kavah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Tikvah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36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Yachal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both “wait expectantly”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660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8F8C5-DCCC-063B-0FD2-0E4400A9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HEBREW BIBLE  - Psalm 40:1-3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1659-F70C-33A5-B8E8-5B883C020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waited patiently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kavah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for the LORD;  the LORD inclined to me and heard my cry. </a:t>
            </a: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The LORD drew me up from the desolate pit, out of the miry bog, and set my feet upon a rock, making my steps secure.    </a:t>
            </a: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LORD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put a new song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my mouth, a song of praise to our God. Many will see and fear (be awed), and put their trust in the LORD.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229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E58C4-693E-D8C9-ED76-579C64382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57A2-5B82-B7F9-1458-8E72463C2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HEBREW BIBLE  - ISAIAH 40:27-30    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3D246-0BC9-F069-69CE-17BD79DEC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5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1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27</a:t>
            </a:r>
            <a:r>
              <a:rPr lang="en-US" sz="5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Why do you say, O Jacob, and speak, O Israel,   “My way is hidden from the LORD, and my right is disregarded by my God”?  </a:t>
            </a:r>
            <a:r>
              <a:rPr lang="en-US" sz="51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28</a:t>
            </a:r>
            <a:r>
              <a:rPr lang="en-US" sz="5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Have you not known? Have you not heard?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5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LORD is the everlasting God,  the Creator of the ends of the earth.   The LORD does not faint or grow weary; the LORD’S  understanding is unsearchable.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24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D70C2-1E40-FA30-A109-980392182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BB412-1693-5959-B93D-92651F63C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HEBREW BIBLE  - ISAIAH 40:27-30    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F4463-4797-CD21-43BD-9879E35E4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29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The LORD gives power to the faint, and strengthens the powerless.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30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Even youths will faint and be weary, and the young will fall exhausted;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55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A00BD-67FC-1D13-40D1-C8DEB756F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ED553-6737-40FB-221E-52B0AAB4A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HEBREW BIBLE  - ISAIAH 40:27-30    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F5CFB-AAC6-7FB1-316B-6B3684FF5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31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but those who wait expectantly (</a:t>
            </a:r>
            <a:r>
              <a:rPr lang="en-U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kavah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for the LORD shall renew their strength,  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they shall mount up with wings like eagles, they shall run and not be weary,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they shall walk and not faint.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18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C7844-33F8-8323-19F3-44A283D7C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30C35-25BB-368D-609B-0FE7FD394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 </a:t>
            </a:r>
            <a:r>
              <a:rPr lang="en-US" sz="36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WAITING FOR GOD TO ACT IN OUR DAY BY DAY LIVING = A WAY OF EVERYDAY LIFE BEFORE GOD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A0C6A-6C68-7395-5D86-14055E1E8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  <a:tabLst>
                <a:tab pos="2453640" algn="l"/>
              </a:tabLst>
            </a:pPr>
            <a:r>
              <a:rPr lang="en-US" sz="3600" u="sng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36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CHALLENGE THROUGHOUT THE </a:t>
            </a:r>
            <a:r>
              <a:rPr lang="en-US" sz="36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NEW TESTAMENT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—A WAY OF EVERYDAY LIFE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BEFORE GOD.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tabLst>
                <a:tab pos="2453640" algn="l"/>
              </a:tabLst>
            </a:pPr>
            <a:r>
              <a:rPr lang="en-US" sz="3600" i="1" kern="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Elpizo</a:t>
            </a:r>
            <a:r>
              <a:rPr lang="en-US" sz="3600" i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/Elpis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“wait expectantly”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846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A0B3-E87E-86FB-6D5D-68A356218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New Testament </a:t>
            </a:r>
            <a:r>
              <a:rPr lang="en-US" dirty="0"/>
              <a:t>– WAITING EXPECTANTLY AS A </a:t>
            </a:r>
            <a:r>
              <a:rPr lang="en-US" b="1" dirty="0"/>
              <a:t>WAY OF LIFE </a:t>
            </a:r>
            <a:r>
              <a:rPr lang="en-US" dirty="0"/>
              <a:t>                                              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67396-60D7-2D6C-D077-5EE8F0D40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*Roll Call of the Faithful in OT and climaxing in Jesus’ faithful “expectant waiting”   - [Hebrews 11:1-12:4]</a:t>
            </a:r>
          </a:p>
          <a:p>
            <a:pPr marL="0" indent="0">
              <a:buNone/>
            </a:pPr>
            <a:endParaRPr lang="en-US" sz="3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How trusting God daily increases the “assurance” or “gives substance to” our “waiting expectantly” for what God promises</a:t>
            </a:r>
          </a:p>
          <a:p>
            <a:pPr marL="0" indent="0"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*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Roll Call concludes with Jesus who “waited expectantly” in trust for God to bring “the joy that was set before him.”</a:t>
            </a:r>
            <a:endParaRPr lang="en-US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62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68A3A-9094-EEC8-605B-18DF1EEA7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NT</a:t>
            </a:r>
            <a:r>
              <a:rPr lang="en-US" dirty="0"/>
              <a:t> – WAITING EXPECTANTLY AS A </a:t>
            </a:r>
            <a:r>
              <a:rPr lang="en-US" b="1" dirty="0"/>
              <a:t>WAY OF LIFE </a:t>
            </a:r>
            <a:r>
              <a:rPr lang="en-US" dirty="0"/>
              <a:t>                                                     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6FFA8-DFF9-E701-B03D-AD7F95D8D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3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*1 Corinthians 13:13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now trust, hope (expectant waiting), and love (commitment to good for others) abide, these three; and the greatest of these is love.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92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E7245-0A4B-8A4C-3E25-94F93B41B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6C8D8-A36A-B77C-756B-D0198DCD2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 – WAITING EXPECTANTLY AS A WAY OF LIFE                                                      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8EA8-DEC9-3CC5-66E5-D76FD187F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Romans 8:24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“For in hope (waiting expectantly for God to act) we were saved. Now hope that is seen is not hope. For who hopes for what is seen?”    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context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waiting expectantly for God to bring about the renewal of 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humans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so that God can then renew the entire creation as well!!! Nothing can stop God, but we often won’t be able to see how God is moving in that direction – must wait expectantly.)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50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BE7C4-9440-D5B9-8265-7084D8890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III. THREE REALITIES ABOUT WAITING EXPECTANTLY FOR GOD TO ACT       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72470-DE5F-D8FB-1E7A-DCEBD642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are Currently to Lead a Way Of Life that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Co-labors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With God in Building God’s Kingdom, and,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God Will Be Actively With Us as We Do</a:t>
            </a:r>
          </a:p>
          <a:p>
            <a:pPr marL="342900" indent="-342900">
              <a:buAutoNum type="arabicPeriod"/>
            </a:pPr>
            <a:endParaRPr lang="en-US" sz="3200" b="1" kern="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 But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, in a Bent and Broken World, it will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always be a Mixed-Bag 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of Joy and Suffering, of Delights and Heartbreaking Disappointments</a:t>
            </a:r>
            <a:endParaRPr lang="en-US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6166-EDD3-5E6F-AA43-3045F92E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We Include?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9A2C5-B8AE-CFF8-3F87-99063AEC2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457200">
              <a:lnSpc>
                <a:spcPct val="107000"/>
              </a:lnSpc>
              <a:spcAft>
                <a:spcPts val="800"/>
              </a:spcAft>
            </a:pP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“For God to show me how God is answering a prayer?”    </a:t>
            </a:r>
          </a:p>
          <a:p>
            <a:pPr marL="0" marR="0" indent="457200">
              <a:lnSpc>
                <a:spcPct val="107000"/>
              </a:lnSpc>
              <a:spcAft>
                <a:spcPts val="800"/>
              </a:spcAft>
            </a:pPr>
            <a:r>
              <a:rPr lang="en-US" sz="35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“To See How God Is </a:t>
            </a: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Acting in our world these days?”</a:t>
            </a:r>
          </a:p>
          <a:p>
            <a:pPr marL="0" marR="0" indent="457200">
              <a:lnSpc>
                <a:spcPct val="107000"/>
              </a:lnSpc>
              <a:spcAft>
                <a:spcPts val="800"/>
              </a:spcAft>
            </a:pP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“For Jesus to return”?        or </a:t>
            </a:r>
          </a:p>
          <a:p>
            <a:pPr marL="0" marR="0" indent="457200">
              <a:lnSpc>
                <a:spcPct val="107000"/>
              </a:lnSpc>
              <a:spcAft>
                <a:spcPts val="800"/>
              </a:spcAft>
            </a:pP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“For God to bring God’s future kingdom—forever human family/culture of humans in the image of God?”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83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11E24-0043-6B85-685F-F052E9664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4736-A7D0-50D9-90E6-9E365061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III. THREE REALITIES ABOUT WAITING EXPECTANTLY FOR GOD TO ACT </a:t>
            </a:r>
            <a:r>
              <a:rPr lang="en-US" dirty="0"/>
              <a:t>      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96751-9AA5-02B5-606B-26838F4B3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742950" indent="-742950">
              <a:buAutoNum type="arabicPeriod" startAt="3"/>
            </a:pPr>
            <a:r>
              <a:rPr lang="en-US" sz="36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So,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are Also to Be Very Clear that We are </a:t>
            </a:r>
            <a:r>
              <a:rPr lang="en-US" sz="36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</a:t>
            </a:r>
            <a:r>
              <a:rPr lang="en-US" sz="36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“Expectantly Waiting” for God to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Intervene</a:t>
            </a:r>
            <a:r>
              <a:rPr lang="en-US" sz="36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3600" kern="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6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For God to d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</a:t>
            </a:r>
            <a:r>
              <a:rPr lang="en-US" sz="36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New Thing – Something that Cannot Occur in </a:t>
            </a:r>
            <a:r>
              <a:rPr lang="en-US" sz="36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Current Brokenness! Somethin</a:t>
            </a:r>
            <a:r>
              <a:rPr lang="en-US" sz="36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g we cannot do for ourselves.</a:t>
            </a:r>
            <a:endParaRPr lang="en-US" sz="3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3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3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3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1CBB3-2ECD-07E4-0393-B7AC7C54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0547E-7DF8-D783-562F-929E85CEA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ACKNOWLEDGING THERE IS MUCH WE CANNOT KNOW YET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WHAT ARE SOME OF THE THINGS WE ARE ENCOURAGED TO “WAIT EXPECTANTLY FOR” IN GOD’S FUTURE FOR HUMANS?</a:t>
            </a:r>
          </a:p>
        </p:txBody>
      </p:sp>
    </p:spTree>
    <p:extLst>
      <p:ext uri="{BB962C8B-B14F-4D97-AF65-F5344CB8AC3E}">
        <p14:creationId xmlns:p14="http://schemas.microsoft.com/office/powerpoint/2010/main" val="1620182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1B371-F337-95F1-051F-16E09CA3D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 A. </a:t>
            </a:r>
            <a:r>
              <a:rPr lang="en-US" sz="36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SOME OF WHAT WE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TOLD TO “WAIT EXPECTANTLY FOR”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1</a:t>
            </a:r>
            <a:r>
              <a:rPr lang="en-US" sz="36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HUMAN </a:t>
            </a:r>
            <a: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CHARACTER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COMPLETED                                                                </a:t>
            </a:r>
            <a: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#1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42EC1-54E5-AFB8-48E6-92CD3CC79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 John 3:1-3) </a:t>
            </a:r>
            <a:r>
              <a:rPr lang="en-US" sz="39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3:1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See what love the Father has given us, that we should be called children of God; and that is what we are….</a:t>
            </a:r>
            <a:r>
              <a:rPr lang="en-US" sz="39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Beloved, we are God’s children now; </a:t>
            </a:r>
            <a:r>
              <a:rPr lang="en-US" sz="39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we will be has not yet been revealed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What we do know is this: when he is revealed, </a:t>
            </a:r>
            <a:r>
              <a:rPr lang="en-US" sz="39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will be like him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for we will see him as he is. </a:t>
            </a:r>
            <a:r>
              <a:rPr lang="en-US" sz="39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all who have this hope (expectation) in him purify themselves, just as he is pure.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58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7F7D4-E5F5-8661-66CD-B929D6F7E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FF40-7613-1A84-6B61-96FB09EA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 A. </a:t>
            </a:r>
            <a:r>
              <a:rPr lang="en-US" sz="36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SOME OF WHAT WE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TOLD TO “WAIT EXPECTANTLY FOR” – 1</a:t>
            </a:r>
            <a:r>
              <a:rPr lang="en-US" sz="36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HUMAN </a:t>
            </a:r>
            <a:r>
              <a:rPr lang="en-US" sz="3600" b="1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CHARACTER</a:t>
            </a:r>
            <a: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COMPLETED                                                                </a:t>
            </a:r>
            <a: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#2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94E3A-109C-7DFB-EF26-D56163ED0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(Phil 3:20-21).</a:t>
            </a:r>
            <a:r>
              <a:rPr lang="en-US" sz="32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But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our citizenship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 in heaven, and it is from there that we are expecting a Savior, the Lord Jesus 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the Messiah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 </a:t>
            </a:r>
            <a:r>
              <a:rPr lang="en-US" sz="32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21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will transform the body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our humiliation that it may be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conformed to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his glorious body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by the power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also enables him to make all things subject to himself. </a:t>
            </a: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4:1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Therefore, my brothers and sisters, whom I love and long for, my joy and crown, stand firm in the Lord in this way, my beloved.”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10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68CFEF-9A62-EBD4-0C56-9605A8E675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FA7E9-DDCD-B516-A90D-5B0E2093E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 A. </a:t>
            </a:r>
            <a:r>
              <a:rPr lang="en-US" sz="36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SOME OF WHAT WE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TOLD TO “WAIT EXPECTANTLY FOR” – 1</a:t>
            </a:r>
            <a:r>
              <a:rPr lang="en-US" sz="36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HUMAN </a:t>
            </a:r>
            <a:r>
              <a:rPr lang="en-US" sz="3600" b="1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CHARACTER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COMPLETED                                                                </a:t>
            </a:r>
            <a: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#3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D2CE5-059D-4798-BA68-E2E323ABA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 Corinthians 15:49)</a:t>
            </a:r>
            <a:r>
              <a:rPr lang="en-US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49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”Just as we have borne the image of the human of dust,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will also bear the image of the human of heaven.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(Hebrews 11:40) </a:t>
            </a: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40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since God had provided something better (Jesus the Messiah) so that they would not, apart from us, be made perfect (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completed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en-US" sz="32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telioo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28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035B-FEEB-35A5-1924-5E20EB2C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 B. </a:t>
            </a:r>
            <a:r>
              <a:rPr lang="en-US" sz="36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SOME OF WHAT WE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TOLD TO “WAIT EXPECTANTLY FOR” – 2</a:t>
            </a:r>
            <a:r>
              <a:rPr lang="en-US" sz="36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CREATION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COMPLETED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C6402-0B17-1A8E-5790-9D6833A49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new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heaven and new earth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– Isaiah 65:17 and 66:22; Rev 21:1  2 Peter 3:13  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Romans 8:21-26 – Why is God waiting to release the creation from its frustration?  is God waiting for?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God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is waiting until God gets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 humans ready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 this gift! But, God won’t be stopped!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New/Renewed Creation:  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Garden that is a city and City that is a Garden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(Rev 21-22)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01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6D225-EE28-32C0-278A-49F8F738C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 C.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SOME OF WHAT WE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TOLD TO “WAIT EXPECTANTLY FOR” – 3</a:t>
            </a:r>
            <a:r>
              <a:rPr lang="en-US" sz="32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rd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HUMAN COMMUNITY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COMPLETED                                                             </a:t>
            </a:r>
            <a:r>
              <a:rPr lang="en-US" sz="32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#1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6B0EE-B812-4D41-5F6B-B124AAC42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Matt 25 – made up of those “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 all nations/Gentiles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who cared for other humans – “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when you did it for the least of these; you did it for me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 21:1-4 – “coming down from heaven (to earth) . . . See, the home of God is among humans.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God will dwell with them; they will be God’s peoples,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and God himself will be with them”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087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16CC2-3A3B-F3C5-D51C-F82122100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79D9E-0F17-359A-8EC8-489288CDF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 C.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SOME OF WHAT WE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TOLD TO “WAIT EXPECTANTLY FOR” – 3</a:t>
            </a:r>
            <a:r>
              <a:rPr lang="en-US" sz="32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rd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HUMAN COMMUNITY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COMPLETED                                                             </a:t>
            </a:r>
            <a:r>
              <a:rPr lang="en-US" sz="32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#2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8493E-2A91-8243-49CC-7B8E5091C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 21:23-26 – </a:t>
            </a:r>
            <a:r>
              <a:rPr lang="en-US" sz="32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best of all cultures of all time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23</a:t>
            </a:r>
            <a:r>
              <a:rPr lang="en-US" sz="3200" kern="1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“And the city has no need of sun or moon to shine on it, for the glory of God is its light, and its lamp is the Lamb. </a:t>
            </a: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24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nations will walk by its light, and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kings of the earth will bring their glory into it.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25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Its gates will never be shut by day—and there will be no night there. </a:t>
            </a:r>
            <a:r>
              <a:rPr lang="en-US" sz="32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26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Humans will bring into it the glory and the honor of the nations.”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30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216F39-BED8-4424-7160-E3C5D98C7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8FAE0-4C65-E560-DD09-361909A53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 C.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SOME OF WHAT WE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TOLD TO “WAIT EXPECTANTLY FOR” – 3</a:t>
            </a:r>
            <a:r>
              <a:rPr lang="en-US" sz="32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rd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HUMAN COMMUNITY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COMPLETED                                                             </a:t>
            </a:r>
            <a:r>
              <a:rPr lang="en-US" sz="32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#3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F6280-1300-1F24-6AFD-9A7354109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buNone/>
            </a:pPr>
            <a:r>
              <a:rPr lang="en-US" b="1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  5</a:t>
            </a:r>
            <a:r>
              <a:rPr lang="en-US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:9-10- it all is accompanied by  people of all nations, ethnicities, and times singing a NEW SONG ---and we humans won’t have to sing the “old song” any longer!!!  </a:t>
            </a:r>
          </a:p>
          <a:p>
            <a:pPr marL="0" marR="0" indent="0">
              <a:buNone/>
            </a:pP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They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sing a new song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  “You are worthy to take the scroll to open its seals, for you (Jesus) were slaughtered and by giving your life- blood you ransomed for God saints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 every tribe and language and people and nation; </a:t>
            </a: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 have made them to be a kingdom and priests serving our God, and they will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reign on earth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06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47BB7-ABF2-0CEE-9F7D-8D4CC2AA9C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56092-7961-F398-24A3-36D3048EE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CONCLUSION</a:t>
            </a:r>
            <a:r>
              <a:rPr lang="en-US" dirty="0"/>
              <a:t>:                                    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5BC13-ABBB-3699-5F1B-7E5B1287B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It does require trust – waiting expectantly- and trusting God is committed to good for us (agape’s us)   --  but won’t it be wonderful!!!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course, personal experience cannot “prove” these claims about God’s future for us – but they do matter. At least as personal evidence:   SO . . 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1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97DBC-2AF9-4687-DD73-C597A0EE1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</a:t>
            </a:r>
            <a:r>
              <a:rPr lang="en-US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biblical </a:t>
            </a:r>
            <a: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“hope” is </a:t>
            </a:r>
            <a:r>
              <a:rPr lang="en-US" sz="44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NOT</a:t>
            </a:r>
            <a: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4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but often is the English meaning of “hope”</a:t>
            </a:r>
            <a: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#1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1B133-3A5E-FDC3-0AF5-7AEC3E403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--wishing for what we think is very unlikely to occur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--optimism that refuses to face reality all around us – thinking positively no matter what because it makes you feel better</a:t>
            </a:r>
          </a:p>
        </p:txBody>
      </p:sp>
    </p:spTree>
    <p:extLst>
      <p:ext uri="{BB962C8B-B14F-4D97-AF65-F5344CB8AC3E}">
        <p14:creationId xmlns:p14="http://schemas.microsoft.com/office/powerpoint/2010/main" val="14133745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70213-715C-B9F9-0D11-6D70F5DC8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2787"/>
            <a:ext cx="10515600" cy="1267901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Two Personal Experiences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bit of personal evidence that might be meaningful to you as well                                             #1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dirty="0"/>
              <a:t>                               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DD0BA-5F55-9B85-AB72-7D427E061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Even at 82, my current life has a long way to go, BUT I often reflect back on where God “found” me – </a:t>
            </a:r>
            <a:endParaRPr lang="en-US" sz="3200" kern="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>
              <a:lnSpc>
                <a:spcPct val="107000"/>
              </a:lnSpc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-a person totally self-centered, chronically lying, using people for my pleasure no matter what it cost them </a:t>
            </a:r>
          </a:p>
          <a:p>
            <a:pPr marL="0" marR="0" lvl="0" indent="0">
              <a:lnSpc>
                <a:spcPct val="107000"/>
              </a:lnSpc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 who said to God “God I am not sure you exist, but if you do, here I am, and you have your job cut out for you.”</a:t>
            </a:r>
          </a:p>
          <a:p>
            <a:pPr marL="0" indent="0">
              <a:buNone/>
            </a:pPr>
            <a:r>
              <a:rPr lang="en-US" sz="3200" dirty="0"/>
              <a:t>--at least I am not what I used to be. That gives me real hope!</a:t>
            </a:r>
          </a:p>
        </p:txBody>
      </p:sp>
    </p:spTree>
    <p:extLst>
      <p:ext uri="{BB962C8B-B14F-4D97-AF65-F5344CB8AC3E}">
        <p14:creationId xmlns:p14="http://schemas.microsoft.com/office/powerpoint/2010/main" val="788312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23AD-ED77-63A4-93B3-03A37F0D8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Two Personal Experiences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bit of personal evidence that might be meaningful to you as well                #2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701B7-662E-7CD9-A647-D5CABD9DE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 TASTE OF “SINGING THE NEW SONG” of </a:t>
            </a:r>
            <a:r>
              <a:rPr lang="en-US" sz="3600"/>
              <a:t>God’s Future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Our Son David’s experience the day after my wife Donna passed during the early stages of the Co-vid lockdown.</a:t>
            </a:r>
          </a:p>
        </p:txBody>
      </p:sp>
    </p:spTree>
    <p:extLst>
      <p:ext uri="{BB962C8B-B14F-4D97-AF65-F5344CB8AC3E}">
        <p14:creationId xmlns:p14="http://schemas.microsoft.com/office/powerpoint/2010/main" val="1852898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BD181-011F-6694-7FE5-13B23111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Communion: an act of “</a:t>
            </a:r>
            <a:r>
              <a:rPr lang="en-US"/>
              <a:t>expectantly waiting”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11C35-B1A0-6D77-BC1C-891085C5B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JESUS INVITES US TO GOD’S TABLE – </a:t>
            </a:r>
          </a:p>
          <a:p>
            <a:pPr marL="0" indent="0" algn="ctr">
              <a:buNone/>
            </a:pPr>
            <a:r>
              <a:rPr lang="en-US" sz="4800" dirty="0"/>
              <a:t>NOW and FOREVER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*for now, an experience of “expectantly waiting” until we “sing the new song”</a:t>
            </a:r>
          </a:p>
        </p:txBody>
      </p:sp>
    </p:spTree>
    <p:extLst>
      <p:ext uri="{BB962C8B-B14F-4D97-AF65-F5344CB8AC3E}">
        <p14:creationId xmlns:p14="http://schemas.microsoft.com/office/powerpoint/2010/main" val="365622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841E5-2D9F-B2B1-B9C3-5D9EC52F0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F731-3AFE-261E-5AD0-65BD526BA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</a:t>
            </a:r>
            <a:r>
              <a:rPr lang="en-US" sz="40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biblical </a:t>
            </a: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“hope” is </a:t>
            </a:r>
            <a:r>
              <a:rPr lang="en-US" sz="40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NOT</a:t>
            </a: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but often is the English meaning of “hope”</a:t>
            </a: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(Revelation 11-18)                   #2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52652-5408-063B-59A1-51F23365C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xpecting Empire/Nation, Religion, World-wide Economy to bring humanity to our potential or even meet our real needs. </a:t>
            </a:r>
            <a:endParaRPr lang="en-US" sz="3200" b="1" kern="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Revelation 11-18 imagery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*Rome, Jerusalem, and “Church” leaders cooperating to execute Jesus</a:t>
            </a:r>
            <a:endParaRPr lang="en-US" sz="3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7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1CD6F-A25E-8A05-ED4E-C1F943606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 </a:t>
            </a: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are we told to “expect,”</a:t>
            </a:r>
            <a: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but that we will have to “</a:t>
            </a: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wait expectantly for</a:t>
            </a:r>
            <a: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9A1DC-8B9A-2ABC-994E-4E4D6B712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*for God to act in our world </a:t>
            </a:r>
            <a:r>
              <a:rPr lang="en-US" sz="39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now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a day by day way of life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39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*for God to bring a </a:t>
            </a:r>
            <a:r>
              <a:rPr lang="en-US" sz="39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future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 planned for us humans from the beginning, but which we are not capable of bringing without God intervening in the bent and broken world!!!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3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4DEA8-5881-C081-8CDE-92DA7808C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38DD3-F430-90FA-923D-216B0FA7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BUT FIRST: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A reminder that “waiting expectantly” for God to act in this </a:t>
            </a:r>
            <a:r>
              <a:rPr lang="en-US" sz="4000" b="1" dirty="0"/>
              <a:t>bent and broken world can be very tough!</a:t>
            </a:r>
          </a:p>
        </p:txBody>
      </p:sp>
    </p:spTree>
    <p:extLst>
      <p:ext uri="{BB962C8B-B14F-4D97-AF65-F5344CB8AC3E}">
        <p14:creationId xmlns:p14="http://schemas.microsoft.com/office/powerpoint/2010/main" val="246885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2F72-741E-C446-A2C7-AA41E6D09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“WAITING EXPECTANTLY” FOR GOD TO ACT CAN BECOME PRETTY DIFFICULT:      #1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2D3F-570E-6BB7-54C7-E3804F868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Abraham and Sarah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914400" marR="0">
              <a:lnSpc>
                <a:spcPct val="107000"/>
              </a:lnSpc>
              <a:spcAft>
                <a:spcPts val="800"/>
              </a:spcAft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I will bless all nations through you: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But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they can’t even get pregnant, plus many difficult issues with neighbors in the land!</a:t>
            </a:r>
          </a:p>
          <a:p>
            <a:pPr marL="914400" marR="0">
              <a:lnSpc>
                <a:spcPct val="107000"/>
              </a:lnSpc>
              <a:spcAft>
                <a:spcPts val="800"/>
              </a:spcAft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-I will give you the land of Canaan, but your descendants will have to wait about 400 years.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Daniel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in exile, wondering “when” God will 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92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A215F-BD3F-4E86-2BFB-97B25D4FFE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191A6-387A-3341-B975-C12932D89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0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“WAITING EXPECTANTLY” FOR GOD TO ACT CAN BECOME PRETTY DIFFICULT:</a:t>
            </a:r>
            <a:r>
              <a:rPr lang="en-US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#2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83F6-0451-4197-ACA5-FC06C44DD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*Psalm 44;22-26 – “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WAKE UP LORD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– we are beaten down and crushed. Why aren’t  you doing anything to help us in these crazy times!!!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Jesus in the garden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“waiting expectantly,” but also in “great anguish” as he prayed “if possible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 . . . .”</a:t>
            </a:r>
            <a:endParaRPr lang="en-US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*Luke 24:21 –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Jesus faithful followers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-- “we used to hope that he was the Messiah”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740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FEBCB-8CC7-C39E-EFC8-795171F283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397FA-2A47-EBB6-3E6F-F66085E3E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“WAITING EXPECTANTLY” FOR GOD TO ACT CAN BECOME PRETTY DIFFICULT:      #3</a:t>
            </a: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0C7BD-7E44-DCE0-FB86-AACAB7EE2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457200">
              <a:lnSpc>
                <a:spcPct val="107000"/>
              </a:lnSpc>
              <a:spcAft>
                <a:spcPts val="800"/>
              </a:spcAft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Zechariah 9:12: It can be so difficult that we can feel like “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prisoners of hope (</a:t>
            </a:r>
            <a:r>
              <a:rPr lang="en-US" sz="36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tikvah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)”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36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NEVERTHELESS:   But We are challenged to “wait expectantly” for God to act in our lives even in this bent and broken world</a:t>
            </a:r>
            <a:endParaRPr lang="en-U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29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2341</Words>
  <Application>Microsoft Office PowerPoint</Application>
  <PresentationFormat>Widescreen</PresentationFormat>
  <Paragraphs>118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Office Theme</vt:lpstr>
      <vt:lpstr>Now that Thanksgiving 2024 is Past . . . .</vt:lpstr>
      <vt:lpstr>Did We Include?</vt:lpstr>
      <vt:lpstr> What biblical “hope” is NOT, but often is the English meaning of “hope”                             #1 </vt:lpstr>
      <vt:lpstr> What biblical “hope” is NOT, but often is the English meaning of “hope”   (Revelation 11-18)                   #2 </vt:lpstr>
      <vt:lpstr>So what are we told to “expect,” but that we will have to “wait expectantly for”</vt:lpstr>
      <vt:lpstr>PowerPoint Presentation</vt:lpstr>
      <vt:lpstr> I. “WAITING EXPECTANTLY” FOR GOD TO ACT CAN BECOME PRETTY DIFFICULT:      #1 </vt:lpstr>
      <vt:lpstr> I. “WAITING EXPECTANTLY” FOR GOD TO ACT CAN BECOME PRETTY DIFFICULT:      #2 </vt:lpstr>
      <vt:lpstr> I. “WAITING EXPECTANTLY” FOR GOD TO ACT CAN BECOME PRETTY DIFFICULT:      #3 </vt:lpstr>
      <vt:lpstr> II A. WAITING FOR GOD TO ACT IN OUR DAY BY DAY LIVING = A WAY OF EVERYDAY LIFE BEFORE GOD </vt:lpstr>
      <vt:lpstr>HEBREW BIBLE  - Psalm 40:1-3</vt:lpstr>
      <vt:lpstr>HEBREW BIBLE  - ISAIAH 40:27-30     (1)</vt:lpstr>
      <vt:lpstr>HEBREW BIBLE  - ISAIAH 40:27-30     (2)</vt:lpstr>
      <vt:lpstr>HEBREW BIBLE  - ISAIAH 40:27-30     (3)</vt:lpstr>
      <vt:lpstr> II B. WAITING FOR GOD TO ACT IN OUR DAY BY DAY LIVING = A WAY OF EVERYDAY LIFE BEFORE GOD </vt:lpstr>
      <vt:lpstr>New Testament – WAITING EXPECTANTLY AS A WAY OF LIFE                                                (1)</vt:lpstr>
      <vt:lpstr>NT – WAITING EXPECTANTLY AS A WAY OF LIFE                                                       (2)</vt:lpstr>
      <vt:lpstr>NT – WAITING EXPECTANTLY AS A WAY OF LIFE                                                       (3)</vt:lpstr>
      <vt:lpstr>III. THREE REALITIES ABOUT WAITING EXPECTANTLY FOR GOD TO ACT        #1</vt:lpstr>
      <vt:lpstr>III. THREE REALITIES ABOUT WAITING EXPECTANTLY FOR GOD TO ACT        #2</vt:lpstr>
      <vt:lpstr>PowerPoint Presentation</vt:lpstr>
      <vt:lpstr> IV A. SOME OF WHAT WE ARE TOLD TO “WAIT EXPECTANTLY FOR” – 1st - HUMAN CHARACTER COMPLETED                                                                #1 </vt:lpstr>
      <vt:lpstr> IV A. SOME OF WHAT WE ARE TOLD TO “WAIT EXPECTANTLY FOR” – 1st - HUMAN CHARACTER COMPLETED                                                                #2 </vt:lpstr>
      <vt:lpstr> IV A. SOME OF WHAT WE ARE TOLD TO “WAIT EXPECTANTLY FOR” – 1st - HUMAN CHARACTER COMPLETED                                                                #3 </vt:lpstr>
      <vt:lpstr>IV B. SOME OF WHAT WE ARE TOLD TO “WAIT EXPECTANTLY FOR” – 2nd  CREATION COMPLETED </vt:lpstr>
      <vt:lpstr>IV C. SOME OF WHAT WE ARE TOLD TO “WAIT EXPECTANTLY FOR” – 3rd   HUMAN COMMUNITY COMPLETED                                                             #1</vt:lpstr>
      <vt:lpstr>IV C. SOME OF WHAT WE ARE TOLD TO “WAIT EXPECTANTLY FOR” – 3rd   HUMAN COMMUNITY COMPLETED                                                             #2</vt:lpstr>
      <vt:lpstr>IV C. SOME OF WHAT WE ARE TOLD TO “WAIT EXPECTANTLY FOR” – 3rd   HUMAN COMMUNITY COMPLETED                                                             #3</vt:lpstr>
      <vt:lpstr>CONCLUSION:                                              </vt:lpstr>
      <vt:lpstr> Two Personal Experiences A bit of personal evidence that might be meaningful to you as well                                             #1                                          </vt:lpstr>
      <vt:lpstr>Two Personal Experiences A bit of personal evidence that might be meaningful to you as well                #2</vt:lpstr>
      <vt:lpstr>Communion: an act of “expectantly waiting”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 Simkins</dc:creator>
  <cp:lastModifiedBy>Ron Simkins</cp:lastModifiedBy>
  <cp:revision>5</cp:revision>
  <dcterms:created xsi:type="dcterms:W3CDTF">2024-11-25T18:20:19Z</dcterms:created>
  <dcterms:modified xsi:type="dcterms:W3CDTF">2024-11-30T21:47:24Z</dcterms:modified>
</cp:coreProperties>
</file>