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0" r:id="rId1"/>
  </p:sldMasterIdLst>
  <p:notesMasterIdLst>
    <p:notesMasterId r:id="rId38"/>
  </p:notesMasterIdLst>
  <p:sldIdLst>
    <p:sldId id="628" r:id="rId2"/>
    <p:sldId id="723" r:id="rId3"/>
    <p:sldId id="724" r:id="rId4"/>
    <p:sldId id="624" r:id="rId5"/>
    <p:sldId id="706" r:id="rId6"/>
    <p:sldId id="722" r:id="rId7"/>
    <p:sldId id="692" r:id="rId8"/>
    <p:sldId id="629" r:id="rId9"/>
    <p:sldId id="714" r:id="rId10"/>
    <p:sldId id="709" r:id="rId11"/>
    <p:sldId id="710" r:id="rId12"/>
    <p:sldId id="711" r:id="rId13"/>
    <p:sldId id="632" r:id="rId14"/>
    <p:sldId id="715" r:id="rId15"/>
    <p:sldId id="716" r:id="rId16"/>
    <p:sldId id="717" r:id="rId17"/>
    <p:sldId id="718" r:id="rId18"/>
    <p:sldId id="682" r:id="rId19"/>
    <p:sldId id="720" r:id="rId20"/>
    <p:sldId id="721" r:id="rId21"/>
    <p:sldId id="670" r:id="rId22"/>
    <p:sldId id="729" r:id="rId23"/>
    <p:sldId id="712" r:id="rId24"/>
    <p:sldId id="707" r:id="rId25"/>
    <p:sldId id="695" r:id="rId26"/>
    <p:sldId id="725" r:id="rId27"/>
    <p:sldId id="726" r:id="rId28"/>
    <p:sldId id="685" r:id="rId29"/>
    <p:sldId id="730" r:id="rId30"/>
    <p:sldId id="731" r:id="rId31"/>
    <p:sldId id="732" r:id="rId32"/>
    <p:sldId id="734" r:id="rId33"/>
    <p:sldId id="733" r:id="rId34"/>
    <p:sldId id="728" r:id="rId35"/>
    <p:sldId id="689" r:id="rId36"/>
    <p:sldId id="727" r:id="rId37"/>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ffrey Trask" initials="JT" lastIdx="8" clrIdx="0">
    <p:extLst>
      <p:ext uri="{19B8F6BF-5375-455C-9EA6-DF929625EA0E}">
        <p15:presenceInfo xmlns:p15="http://schemas.microsoft.com/office/powerpoint/2012/main" userId="f21af94da9129c8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701" autoAdjust="0"/>
    <p:restoredTop sz="57755" autoAdjust="0"/>
  </p:normalViewPr>
  <p:slideViewPr>
    <p:cSldViewPr snapToGrid="0">
      <p:cViewPr varScale="1">
        <p:scale>
          <a:sx n="71" d="100"/>
          <a:sy n="71" d="100"/>
        </p:scale>
        <p:origin x="1304" y="168"/>
      </p:cViewPr>
      <p:guideLst/>
    </p:cSldViewPr>
  </p:slideViewPr>
  <p:notesTextViewPr>
    <p:cViewPr>
      <p:scale>
        <a:sx n="1" d="1"/>
        <a:sy n="1" d="1"/>
      </p:scale>
      <p:origin x="0" y="0"/>
    </p:cViewPr>
  </p:notesTextViewPr>
  <p:notesViewPr>
    <p:cSldViewPr snapToGrid="0">
      <p:cViewPr varScale="1">
        <p:scale>
          <a:sx n="42" d="100"/>
          <a:sy n="42" d="100"/>
        </p:scale>
        <p:origin x="2646" y="4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6435"/>
          </a:xfrm>
          <a:prstGeom prst="rect">
            <a:avLst/>
          </a:prstGeom>
        </p:spPr>
        <p:txBody>
          <a:bodyPr vert="horz" lIns="93156" tIns="46578" rIns="93156" bIns="46578" rtlCol="0"/>
          <a:lstStyle>
            <a:lvl1pPr algn="l">
              <a:defRPr sz="1200"/>
            </a:lvl1pPr>
          </a:lstStyle>
          <a:p>
            <a:endParaRPr lang="en-US" dirty="0"/>
          </a:p>
        </p:txBody>
      </p:sp>
      <p:sp>
        <p:nvSpPr>
          <p:cNvPr id="3" name="Date Placeholder 2"/>
          <p:cNvSpPr>
            <a:spLocks noGrp="1"/>
          </p:cNvSpPr>
          <p:nvPr>
            <p:ph type="dt" idx="1"/>
          </p:nvPr>
        </p:nvSpPr>
        <p:spPr>
          <a:xfrm>
            <a:off x="3970940" y="0"/>
            <a:ext cx="3037840" cy="466435"/>
          </a:xfrm>
          <a:prstGeom prst="rect">
            <a:avLst/>
          </a:prstGeom>
        </p:spPr>
        <p:txBody>
          <a:bodyPr vert="horz" lIns="93156" tIns="46578" rIns="93156" bIns="46578" rtlCol="0"/>
          <a:lstStyle>
            <a:lvl1pPr algn="r">
              <a:defRPr sz="1200"/>
            </a:lvl1pPr>
          </a:lstStyle>
          <a:p>
            <a:fld id="{A56EE534-B2DF-4659-89CA-B4A70BA27638}" type="datetimeFigureOut">
              <a:rPr lang="en-US" smtClean="0"/>
              <a:t>12/11/24</a:t>
            </a:fld>
            <a:endParaRPr lang="en-US" dirty="0"/>
          </a:p>
        </p:txBody>
      </p:sp>
      <p:sp>
        <p:nvSpPr>
          <p:cNvPr id="4" name="Slide Image Placeholder 3"/>
          <p:cNvSpPr>
            <a:spLocks noGrp="1" noRot="1" noChangeAspect="1"/>
          </p:cNvSpPr>
          <p:nvPr>
            <p:ph type="sldImg" idx="2"/>
          </p:nvPr>
        </p:nvSpPr>
        <p:spPr>
          <a:xfrm>
            <a:off x="1412875" y="1162050"/>
            <a:ext cx="4184650" cy="3138488"/>
          </a:xfrm>
          <a:prstGeom prst="rect">
            <a:avLst/>
          </a:prstGeom>
          <a:noFill/>
          <a:ln w="12700">
            <a:solidFill>
              <a:prstClr val="black"/>
            </a:solidFill>
          </a:ln>
        </p:spPr>
        <p:txBody>
          <a:bodyPr vert="horz" lIns="93156" tIns="46578" rIns="93156" bIns="46578" rtlCol="0" anchor="ctr"/>
          <a:lstStyle/>
          <a:p>
            <a:endParaRPr lang="en-US" dirty="0"/>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56" tIns="46578" rIns="93156" bIns="4657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9"/>
            <a:ext cx="3037840" cy="466434"/>
          </a:xfrm>
          <a:prstGeom prst="rect">
            <a:avLst/>
          </a:prstGeom>
        </p:spPr>
        <p:txBody>
          <a:bodyPr vert="horz" lIns="93156" tIns="46578" rIns="93156" bIns="46578"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40" y="8829969"/>
            <a:ext cx="3037840" cy="466434"/>
          </a:xfrm>
          <a:prstGeom prst="rect">
            <a:avLst/>
          </a:prstGeom>
        </p:spPr>
        <p:txBody>
          <a:bodyPr vert="horz" lIns="93156" tIns="46578" rIns="93156" bIns="46578" rtlCol="0" anchor="b"/>
          <a:lstStyle>
            <a:lvl1pPr algn="r">
              <a:defRPr sz="1200"/>
            </a:lvl1pPr>
          </a:lstStyle>
          <a:p>
            <a:fld id="{FA0DC3DB-0B10-4F5D-8078-2DEAC5D24F75}" type="slidenum">
              <a:rPr lang="en-US" smtClean="0"/>
              <a:t>‹#›</a:t>
            </a:fld>
            <a:endParaRPr lang="en-US" dirty="0"/>
          </a:p>
        </p:txBody>
      </p:sp>
    </p:spTree>
    <p:extLst>
      <p:ext uri="{BB962C8B-B14F-4D97-AF65-F5344CB8AC3E}">
        <p14:creationId xmlns:p14="http://schemas.microsoft.com/office/powerpoint/2010/main" val="10564617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third Sunday of Advent is centered around the Joy associated with the coming of Jesus on Earth</a:t>
            </a:r>
          </a:p>
          <a:p>
            <a:endParaRPr lang="en-US" dirty="0"/>
          </a:p>
          <a:p>
            <a:r>
              <a:rPr lang="en-US" dirty="0"/>
              <a:t>There are numerous Old Testament scriptures predicting the coming of a Messiah ranging from Moses (in Genesis 3:15) to Malachi (3:1) spanning 1000 years!!! Plus another 400 in between the last prophecy and Jesus actually coming</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1</a:t>
            </a:fld>
            <a:endParaRPr lang="en-US" dirty="0"/>
          </a:p>
        </p:txBody>
      </p:sp>
    </p:spTree>
    <p:extLst>
      <p:ext uri="{BB962C8B-B14F-4D97-AF65-F5344CB8AC3E}">
        <p14:creationId xmlns:p14="http://schemas.microsoft.com/office/powerpoint/2010/main" val="1908390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MLK during the signing of the Voting Rights Act and Civil Rights legislation </a:t>
            </a:r>
          </a:p>
        </p:txBody>
      </p:sp>
      <p:sp>
        <p:nvSpPr>
          <p:cNvPr id="4" name="Slide Number Placeholder 3"/>
          <p:cNvSpPr>
            <a:spLocks noGrp="1"/>
          </p:cNvSpPr>
          <p:nvPr>
            <p:ph type="sldNum" sz="quarter" idx="5"/>
          </p:nvPr>
        </p:nvSpPr>
        <p:spPr/>
        <p:txBody>
          <a:bodyPr/>
          <a:lstStyle/>
          <a:p>
            <a:fld id="{FA0DC3DB-0B10-4F5D-8078-2DEAC5D24F75}" type="slidenum">
              <a:rPr lang="en-US" smtClean="0"/>
              <a:t>11</a:t>
            </a:fld>
            <a:endParaRPr lang="en-US" dirty="0"/>
          </a:p>
        </p:txBody>
      </p:sp>
    </p:spTree>
    <p:extLst>
      <p:ext uri="{BB962C8B-B14F-4D97-AF65-F5344CB8AC3E}">
        <p14:creationId xmlns:p14="http://schemas.microsoft.com/office/powerpoint/2010/main" val="39312756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Bryan Stevenson, Just Mercy – fighting to get African American fair sentencing or freedom if innocent</a:t>
            </a:r>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12</a:t>
            </a:fld>
            <a:endParaRPr lang="en-US" dirty="0"/>
          </a:p>
        </p:txBody>
      </p:sp>
    </p:spTree>
    <p:extLst>
      <p:ext uri="{BB962C8B-B14F-4D97-AF65-F5344CB8AC3E}">
        <p14:creationId xmlns:p14="http://schemas.microsoft.com/office/powerpoint/2010/main" val="26454853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13</a:t>
            </a:fld>
            <a:endParaRPr lang="en-US" dirty="0"/>
          </a:p>
        </p:txBody>
      </p:sp>
    </p:spTree>
    <p:extLst>
      <p:ext uri="{BB962C8B-B14F-4D97-AF65-F5344CB8AC3E}">
        <p14:creationId xmlns:p14="http://schemas.microsoft.com/office/powerpoint/2010/main" val="6891728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Universe is vaster than our minds can imagine. There are 2 trillion galaxies that we know of and 10 to the 24</a:t>
            </a:r>
            <a:r>
              <a:rPr lang="en-US" baseline="30000" dirty="0"/>
              <a:t>th</a:t>
            </a:r>
            <a:r>
              <a:rPr lang="en-US" dirty="0"/>
              <a:t> power of stars which is more than grains of sand you find on Earth</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14</a:t>
            </a:fld>
            <a:endParaRPr lang="en-US" dirty="0"/>
          </a:p>
        </p:txBody>
      </p:sp>
    </p:spTree>
    <p:extLst>
      <p:ext uri="{BB962C8B-B14F-4D97-AF65-F5344CB8AC3E}">
        <p14:creationId xmlns:p14="http://schemas.microsoft.com/office/powerpoint/2010/main" val="27154522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of the 2 trillion galaxies (like our Milky Way) has about 100 billion stars</a:t>
            </a:r>
          </a:p>
        </p:txBody>
      </p:sp>
      <p:sp>
        <p:nvSpPr>
          <p:cNvPr id="4" name="Slide Number Placeholder 3"/>
          <p:cNvSpPr>
            <a:spLocks noGrp="1"/>
          </p:cNvSpPr>
          <p:nvPr>
            <p:ph type="sldNum" sz="quarter" idx="5"/>
          </p:nvPr>
        </p:nvSpPr>
        <p:spPr/>
        <p:txBody>
          <a:bodyPr/>
          <a:lstStyle/>
          <a:p>
            <a:fld id="{FA0DC3DB-0B10-4F5D-8078-2DEAC5D24F75}" type="slidenum">
              <a:rPr lang="en-US" smtClean="0"/>
              <a:t>15</a:t>
            </a:fld>
            <a:endParaRPr lang="en-US" dirty="0"/>
          </a:p>
        </p:txBody>
      </p:sp>
    </p:spTree>
    <p:extLst>
      <p:ext uri="{BB962C8B-B14F-4D97-AF65-F5344CB8AC3E}">
        <p14:creationId xmlns:p14="http://schemas.microsoft.com/office/powerpoint/2010/main" val="18514291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star, the Sun, is about 1 million times the size of Earth</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16</a:t>
            </a:fld>
            <a:endParaRPr lang="en-US" dirty="0"/>
          </a:p>
        </p:txBody>
      </p:sp>
    </p:spTree>
    <p:extLst>
      <p:ext uri="{BB962C8B-B14F-4D97-AF65-F5344CB8AC3E}">
        <p14:creationId xmlns:p14="http://schemas.microsoft.com/office/powerpoint/2010/main" val="13326632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Victory is not hanging our heads in defeat or feeling like giving up but transferring that energy into building up this world (not just the US) into what God wants it to be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Amaya’s says, “We got this!”</a:t>
            </a:r>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18</a:t>
            </a:fld>
            <a:endParaRPr lang="en-US" dirty="0"/>
          </a:p>
        </p:txBody>
      </p:sp>
    </p:spTree>
    <p:extLst>
      <p:ext uri="{BB962C8B-B14F-4D97-AF65-F5344CB8AC3E}">
        <p14:creationId xmlns:p14="http://schemas.microsoft.com/office/powerpoint/2010/main" val="25965703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MLK during the signing of the Voting Rights Act and Civil Rights legislation </a:t>
            </a:r>
          </a:p>
        </p:txBody>
      </p:sp>
      <p:sp>
        <p:nvSpPr>
          <p:cNvPr id="4" name="Slide Number Placeholder 3"/>
          <p:cNvSpPr>
            <a:spLocks noGrp="1"/>
          </p:cNvSpPr>
          <p:nvPr>
            <p:ph type="sldNum" sz="quarter" idx="5"/>
          </p:nvPr>
        </p:nvSpPr>
        <p:spPr/>
        <p:txBody>
          <a:bodyPr/>
          <a:lstStyle/>
          <a:p>
            <a:fld id="{FA0DC3DB-0B10-4F5D-8078-2DEAC5D24F75}" type="slidenum">
              <a:rPr lang="en-US" smtClean="0"/>
              <a:t>19</a:t>
            </a:fld>
            <a:endParaRPr lang="en-US" dirty="0"/>
          </a:p>
        </p:txBody>
      </p:sp>
    </p:spTree>
    <p:extLst>
      <p:ext uri="{BB962C8B-B14F-4D97-AF65-F5344CB8AC3E}">
        <p14:creationId xmlns:p14="http://schemas.microsoft.com/office/powerpoint/2010/main" val="35599262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Bryan Stevenson, Just Mercy – fighting to get African American fair sentencing or freedom if innocent</a:t>
            </a:r>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20</a:t>
            </a:fld>
            <a:endParaRPr lang="en-US" dirty="0"/>
          </a:p>
        </p:txBody>
      </p:sp>
    </p:spTree>
    <p:extLst>
      <p:ext uri="{BB962C8B-B14F-4D97-AF65-F5344CB8AC3E}">
        <p14:creationId xmlns:p14="http://schemas.microsoft.com/office/powerpoint/2010/main" val="18922606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21</a:t>
            </a:fld>
            <a:endParaRPr lang="en-US" dirty="0"/>
          </a:p>
        </p:txBody>
      </p:sp>
    </p:spTree>
    <p:extLst>
      <p:ext uri="{BB962C8B-B14F-4D97-AF65-F5344CB8AC3E}">
        <p14:creationId xmlns:p14="http://schemas.microsoft.com/office/powerpoint/2010/main" val="2078037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you imagine that?!?!?! Something that was prophesized and predicted for so many years was finally going to happen in real life?</a:t>
            </a:r>
          </a:p>
          <a:p>
            <a:r>
              <a:rPr lang="en-US" dirty="0"/>
              <a:t>That would be like someone predicting something would happen in the year 624 AD and this year it actually was going to happen.</a:t>
            </a:r>
          </a:p>
          <a:p>
            <a:endParaRPr lang="en-US" dirty="0"/>
          </a:p>
          <a:p>
            <a:endParaRPr lang="en-US" dirty="0"/>
          </a:p>
          <a:p>
            <a:endParaRPr lang="en-US" dirty="0"/>
          </a:p>
          <a:p>
            <a:r>
              <a:rPr lang="en-US" dirty="0"/>
              <a:t>Now, we are in eager anticipation for Jesus to return. Jesus’ return will usher in peace on Earth. </a:t>
            </a:r>
          </a:p>
          <a:p>
            <a:r>
              <a:rPr lang="en-US" dirty="0"/>
              <a:t>Imagine that… peace everywhere. </a:t>
            </a:r>
          </a:p>
          <a:p>
            <a:endParaRPr lang="en-US" dirty="0"/>
          </a:p>
          <a:p>
            <a:r>
              <a:rPr lang="en-US" dirty="0"/>
              <a:t>Imagine a world with no violence, no hunger, no one left out in the cold, no poverty, no hatred, no sickness, no suffering.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That’s why we have the Christmas song, Joy to the World, the Lord has Come. </a:t>
            </a:r>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2</a:t>
            </a:fld>
            <a:endParaRPr lang="en-US" dirty="0"/>
          </a:p>
        </p:txBody>
      </p:sp>
    </p:spTree>
    <p:extLst>
      <p:ext uri="{BB962C8B-B14F-4D97-AF65-F5344CB8AC3E}">
        <p14:creationId xmlns:p14="http://schemas.microsoft.com/office/powerpoint/2010/main" val="19817028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does running the race look like</a:t>
            </a:r>
          </a:p>
        </p:txBody>
      </p:sp>
      <p:sp>
        <p:nvSpPr>
          <p:cNvPr id="4" name="Slide Number Placeholder 3"/>
          <p:cNvSpPr>
            <a:spLocks noGrp="1"/>
          </p:cNvSpPr>
          <p:nvPr>
            <p:ph type="sldNum" sz="quarter" idx="5"/>
          </p:nvPr>
        </p:nvSpPr>
        <p:spPr/>
        <p:txBody>
          <a:bodyPr/>
          <a:lstStyle/>
          <a:p>
            <a:fld id="{FA0DC3DB-0B10-4F5D-8078-2DEAC5D24F75}" type="slidenum">
              <a:rPr lang="en-US" smtClean="0"/>
              <a:t>22</a:t>
            </a:fld>
            <a:endParaRPr lang="en-US" dirty="0"/>
          </a:p>
        </p:txBody>
      </p:sp>
    </p:spTree>
    <p:extLst>
      <p:ext uri="{BB962C8B-B14F-4D97-AF65-F5344CB8AC3E}">
        <p14:creationId xmlns:p14="http://schemas.microsoft.com/office/powerpoint/2010/main" val="24758299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wouldn’t we already know our true selves?</a:t>
            </a:r>
          </a:p>
          <a:p>
            <a:endParaRPr lang="en-US" dirty="0"/>
          </a:p>
          <a:p>
            <a:r>
              <a:rPr lang="en-US" dirty="0"/>
              <a:t>There is a LOOOOONNNGG history of this country trying to convince people that they are different than what God made them to be. No group has this happen more so with than with black people </a:t>
            </a:r>
          </a:p>
          <a:p>
            <a:endParaRPr lang="en-US" dirty="0"/>
          </a:p>
          <a:p>
            <a:r>
              <a:rPr lang="en-US" dirty="0"/>
              <a:t>Example: Parent talking about their children</a:t>
            </a:r>
          </a:p>
        </p:txBody>
      </p:sp>
      <p:sp>
        <p:nvSpPr>
          <p:cNvPr id="4" name="Slide Number Placeholder 3"/>
          <p:cNvSpPr>
            <a:spLocks noGrp="1"/>
          </p:cNvSpPr>
          <p:nvPr>
            <p:ph type="sldNum" sz="quarter" idx="5"/>
          </p:nvPr>
        </p:nvSpPr>
        <p:spPr/>
        <p:txBody>
          <a:bodyPr/>
          <a:lstStyle/>
          <a:p>
            <a:fld id="{FA0DC3DB-0B10-4F5D-8078-2DEAC5D24F75}" type="slidenum">
              <a:rPr lang="en-US" smtClean="0"/>
              <a:t>23</a:t>
            </a:fld>
            <a:endParaRPr lang="en-US" dirty="0"/>
          </a:p>
        </p:txBody>
      </p:sp>
    </p:spTree>
    <p:extLst>
      <p:ext uri="{BB962C8B-B14F-4D97-AF65-F5344CB8AC3E}">
        <p14:creationId xmlns:p14="http://schemas.microsoft.com/office/powerpoint/2010/main" val="37194702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Santa Claus Poll</a:t>
            </a:r>
          </a:p>
          <a:p>
            <a:endParaRPr lang="en-US" dirty="0"/>
          </a:p>
          <a:p>
            <a:r>
              <a:rPr lang="en-US" dirty="0"/>
              <a:t>Jesus Poll </a:t>
            </a:r>
          </a:p>
        </p:txBody>
      </p:sp>
      <p:sp>
        <p:nvSpPr>
          <p:cNvPr id="4" name="Slide Number Placeholder 3"/>
          <p:cNvSpPr>
            <a:spLocks noGrp="1"/>
          </p:cNvSpPr>
          <p:nvPr>
            <p:ph type="sldNum" sz="quarter" idx="5"/>
          </p:nvPr>
        </p:nvSpPr>
        <p:spPr/>
        <p:txBody>
          <a:bodyPr/>
          <a:lstStyle/>
          <a:p>
            <a:fld id="{FA0DC3DB-0B10-4F5D-8078-2DEAC5D24F75}" type="slidenum">
              <a:rPr lang="en-US" smtClean="0"/>
              <a:t>24</a:t>
            </a:fld>
            <a:endParaRPr lang="en-US" dirty="0"/>
          </a:p>
        </p:txBody>
      </p:sp>
    </p:spTree>
    <p:extLst>
      <p:ext uri="{BB962C8B-B14F-4D97-AF65-F5344CB8AC3E}">
        <p14:creationId xmlns:p14="http://schemas.microsoft.com/office/powerpoint/2010/main" val="12407038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it is important to understand this and realize you may not receive the right message from the world about who you are</a:t>
            </a:r>
          </a:p>
        </p:txBody>
      </p:sp>
      <p:sp>
        <p:nvSpPr>
          <p:cNvPr id="4" name="Slide Number Placeholder 3"/>
          <p:cNvSpPr>
            <a:spLocks noGrp="1"/>
          </p:cNvSpPr>
          <p:nvPr>
            <p:ph type="sldNum" sz="quarter" idx="5"/>
          </p:nvPr>
        </p:nvSpPr>
        <p:spPr/>
        <p:txBody>
          <a:bodyPr/>
          <a:lstStyle/>
          <a:p>
            <a:fld id="{FA0DC3DB-0B10-4F5D-8078-2DEAC5D24F75}" type="slidenum">
              <a:rPr lang="en-US" smtClean="0"/>
              <a:t>25</a:t>
            </a:fld>
            <a:endParaRPr lang="en-US" dirty="0"/>
          </a:p>
        </p:txBody>
      </p:sp>
    </p:spTree>
    <p:extLst>
      <p:ext uri="{BB962C8B-B14F-4D97-AF65-F5344CB8AC3E}">
        <p14:creationId xmlns:p14="http://schemas.microsoft.com/office/powerpoint/2010/main" val="5164349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it is important to understand this and realize you may not receive the right message from the world about who you are</a:t>
            </a:r>
          </a:p>
        </p:txBody>
      </p:sp>
      <p:sp>
        <p:nvSpPr>
          <p:cNvPr id="4" name="Slide Number Placeholder 3"/>
          <p:cNvSpPr>
            <a:spLocks noGrp="1"/>
          </p:cNvSpPr>
          <p:nvPr>
            <p:ph type="sldNum" sz="quarter" idx="5"/>
          </p:nvPr>
        </p:nvSpPr>
        <p:spPr/>
        <p:txBody>
          <a:bodyPr/>
          <a:lstStyle/>
          <a:p>
            <a:fld id="{FA0DC3DB-0B10-4F5D-8078-2DEAC5D24F75}" type="slidenum">
              <a:rPr lang="en-US" smtClean="0"/>
              <a:t>26</a:t>
            </a:fld>
            <a:endParaRPr lang="en-US" dirty="0"/>
          </a:p>
        </p:txBody>
      </p:sp>
    </p:spTree>
    <p:extLst>
      <p:ext uri="{BB962C8B-B14F-4D97-AF65-F5344CB8AC3E}">
        <p14:creationId xmlns:p14="http://schemas.microsoft.com/office/powerpoint/2010/main" val="4578623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key to running a good race is finding a purpose</a:t>
            </a:r>
          </a:p>
          <a:p>
            <a:endParaRPr lang="en-US" dirty="0"/>
          </a:p>
          <a:p>
            <a:r>
              <a:rPr lang="en-US" dirty="0"/>
              <a:t>Know that there can be multiple purposes simultaneously, and purposes can change over time, but it is key to find something that inspires you, excites you, energizes you, and gives you an opportunity to give something to the world, something beyond yourself.</a:t>
            </a:r>
          </a:p>
        </p:txBody>
      </p:sp>
      <p:sp>
        <p:nvSpPr>
          <p:cNvPr id="4" name="Slide Number Placeholder 3"/>
          <p:cNvSpPr>
            <a:spLocks noGrp="1"/>
          </p:cNvSpPr>
          <p:nvPr>
            <p:ph type="sldNum" sz="quarter" idx="5"/>
          </p:nvPr>
        </p:nvSpPr>
        <p:spPr/>
        <p:txBody>
          <a:bodyPr/>
          <a:lstStyle/>
          <a:p>
            <a:fld id="{FA0DC3DB-0B10-4F5D-8078-2DEAC5D24F75}" type="slidenum">
              <a:rPr lang="en-US" smtClean="0"/>
              <a:t>27</a:t>
            </a:fld>
            <a:endParaRPr lang="en-US" dirty="0"/>
          </a:p>
        </p:txBody>
      </p:sp>
    </p:spTree>
    <p:extLst>
      <p:ext uri="{BB962C8B-B14F-4D97-AF65-F5344CB8AC3E}">
        <p14:creationId xmlns:p14="http://schemas.microsoft.com/office/powerpoint/2010/main" val="13991150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28</a:t>
            </a:fld>
            <a:endParaRPr lang="en-US" dirty="0"/>
          </a:p>
        </p:txBody>
      </p:sp>
    </p:spTree>
    <p:extLst>
      <p:ext uri="{BB962C8B-B14F-4D97-AF65-F5344CB8AC3E}">
        <p14:creationId xmlns:p14="http://schemas.microsoft.com/office/powerpoint/2010/main" val="40549982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an early age, I hated seeing people suffer in any way.</a:t>
            </a:r>
          </a:p>
          <a:p>
            <a:endParaRPr lang="en-US" dirty="0"/>
          </a:p>
          <a:p>
            <a:r>
              <a:rPr lang="en-US" dirty="0"/>
              <a:t>When I was 15, I devised a plan to end poverty in the world. Drew a diagram of a city where problems would be solved and everything. It was just something God put on my heart at an early age.</a:t>
            </a:r>
          </a:p>
          <a:p>
            <a:endParaRPr lang="en-US" dirty="0"/>
          </a:p>
          <a:p>
            <a:r>
              <a:rPr lang="en-US" dirty="0"/>
              <a:t>That purpose has led me on many paths, but they all led and continue to lead to the same destination. </a:t>
            </a:r>
          </a:p>
          <a:p>
            <a:endParaRPr lang="en-US" dirty="0"/>
          </a:p>
          <a:p>
            <a:r>
              <a:rPr lang="en-US" dirty="0"/>
              <a:t>We live in a broken world that is good at breaking people. I like to think of myself like a society mechanic. Trying to fix things best I can and help heal this broken world</a:t>
            </a:r>
          </a:p>
        </p:txBody>
      </p:sp>
      <p:sp>
        <p:nvSpPr>
          <p:cNvPr id="4" name="Slide Number Placeholder 3"/>
          <p:cNvSpPr>
            <a:spLocks noGrp="1"/>
          </p:cNvSpPr>
          <p:nvPr>
            <p:ph type="sldNum" sz="quarter" idx="5"/>
          </p:nvPr>
        </p:nvSpPr>
        <p:spPr/>
        <p:txBody>
          <a:bodyPr/>
          <a:lstStyle/>
          <a:p>
            <a:fld id="{FA0DC3DB-0B10-4F5D-8078-2DEAC5D24F75}" type="slidenum">
              <a:rPr lang="en-US" smtClean="0"/>
              <a:t>29</a:t>
            </a:fld>
            <a:endParaRPr lang="en-US" dirty="0"/>
          </a:p>
        </p:txBody>
      </p:sp>
    </p:spTree>
    <p:extLst>
      <p:ext uri="{BB962C8B-B14F-4D97-AF65-F5344CB8AC3E}">
        <p14:creationId xmlns:p14="http://schemas.microsoft.com/office/powerpoint/2010/main" val="12495083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30</a:t>
            </a:fld>
            <a:endParaRPr lang="en-US" dirty="0"/>
          </a:p>
        </p:txBody>
      </p:sp>
    </p:spTree>
    <p:extLst>
      <p:ext uri="{BB962C8B-B14F-4D97-AF65-F5344CB8AC3E}">
        <p14:creationId xmlns:p14="http://schemas.microsoft.com/office/powerpoint/2010/main" val="1117244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key to running a good race before Jesus return is the ability to evolve which includes learning, unlearning, and relearning</a:t>
            </a:r>
          </a:p>
          <a:p>
            <a:endParaRPr lang="en-US" dirty="0"/>
          </a:p>
          <a:p>
            <a:r>
              <a:rPr lang="en-US" dirty="0"/>
              <a:t>Our minds tend to be like concrete, thoroughly mixed up and permanently set</a:t>
            </a:r>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31</a:t>
            </a:fld>
            <a:endParaRPr lang="en-US" dirty="0"/>
          </a:p>
        </p:txBody>
      </p:sp>
    </p:spTree>
    <p:extLst>
      <p:ext uri="{BB962C8B-B14F-4D97-AF65-F5344CB8AC3E}">
        <p14:creationId xmlns:p14="http://schemas.microsoft.com/office/powerpoint/2010/main" val="21487958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 grew up in church, we often used the language, we have to run this race. </a:t>
            </a:r>
          </a:p>
          <a:p>
            <a:r>
              <a:rPr lang="en-US" dirty="0"/>
              <a:t> </a:t>
            </a:r>
          </a:p>
          <a:p>
            <a:r>
              <a:rPr lang="en-US" dirty="0"/>
              <a:t>This metaphor was used to symbolize running a life for Jesus. As believers, we are running this race to build God’s kingdom in the time we have</a:t>
            </a:r>
          </a:p>
          <a:p>
            <a:endParaRPr lang="en-US" dirty="0"/>
          </a:p>
          <a:p>
            <a:r>
              <a:rPr lang="en-US" dirty="0"/>
              <a:t>So while we eagerly anticipate Jesus return we have to run towards him in the meantime</a:t>
            </a:r>
          </a:p>
          <a:p>
            <a:endParaRPr lang="en-US" dirty="0"/>
          </a:p>
          <a:p>
            <a:r>
              <a:rPr lang="en-US" dirty="0"/>
              <a:t>I am going to highlight a few things I believe are critical in running the best race we can run until Jesus’ return</a:t>
            </a:r>
          </a:p>
        </p:txBody>
      </p:sp>
      <p:sp>
        <p:nvSpPr>
          <p:cNvPr id="4" name="Slide Number Placeholder 3"/>
          <p:cNvSpPr>
            <a:spLocks noGrp="1"/>
          </p:cNvSpPr>
          <p:nvPr>
            <p:ph type="sldNum" sz="quarter" idx="5"/>
          </p:nvPr>
        </p:nvSpPr>
        <p:spPr/>
        <p:txBody>
          <a:bodyPr/>
          <a:lstStyle/>
          <a:p>
            <a:fld id="{FA0DC3DB-0B10-4F5D-8078-2DEAC5D24F75}" type="slidenum">
              <a:rPr lang="en-US" smtClean="0"/>
              <a:t>3</a:t>
            </a:fld>
            <a:endParaRPr lang="en-US" dirty="0"/>
          </a:p>
        </p:txBody>
      </p:sp>
    </p:spTree>
    <p:extLst>
      <p:ext uri="{BB962C8B-B14F-4D97-AF65-F5344CB8AC3E}">
        <p14:creationId xmlns:p14="http://schemas.microsoft.com/office/powerpoint/2010/main" val="34045995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key to running a good race before Jesus return is the ability to evolve which includes learning, unlearning, and relearning</a:t>
            </a:r>
          </a:p>
          <a:p>
            <a:endParaRPr lang="en-US" dirty="0"/>
          </a:p>
          <a:p>
            <a:r>
              <a:rPr lang="en-US" dirty="0"/>
              <a:t>Our minds tend to be like concrete, thoroughly mixed up and permanently set</a:t>
            </a:r>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32</a:t>
            </a:fld>
            <a:endParaRPr lang="en-US" dirty="0"/>
          </a:p>
        </p:txBody>
      </p:sp>
    </p:spTree>
    <p:extLst>
      <p:ext uri="{BB962C8B-B14F-4D97-AF65-F5344CB8AC3E}">
        <p14:creationId xmlns:p14="http://schemas.microsoft.com/office/powerpoint/2010/main" val="15567171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33</a:t>
            </a:fld>
            <a:endParaRPr lang="en-US" dirty="0"/>
          </a:p>
        </p:txBody>
      </p:sp>
    </p:spTree>
    <p:extLst>
      <p:ext uri="{BB962C8B-B14F-4D97-AF65-F5344CB8AC3E}">
        <p14:creationId xmlns:p14="http://schemas.microsoft.com/office/powerpoint/2010/main" val="7777244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 people believe what they believe – vaccine hesitancy study</a:t>
            </a:r>
          </a:p>
          <a:p>
            <a:endParaRPr lang="en-US" dirty="0"/>
          </a:p>
          <a:p>
            <a:r>
              <a:rPr lang="en-US" dirty="0"/>
              <a:t>The best thing you can do is learn how to research/study and think for yourself</a:t>
            </a:r>
          </a:p>
        </p:txBody>
      </p:sp>
      <p:sp>
        <p:nvSpPr>
          <p:cNvPr id="4" name="Slide Number Placeholder 3"/>
          <p:cNvSpPr>
            <a:spLocks noGrp="1"/>
          </p:cNvSpPr>
          <p:nvPr>
            <p:ph type="sldNum" sz="quarter" idx="5"/>
          </p:nvPr>
        </p:nvSpPr>
        <p:spPr/>
        <p:txBody>
          <a:bodyPr/>
          <a:lstStyle/>
          <a:p>
            <a:fld id="{FA0DC3DB-0B10-4F5D-8078-2DEAC5D24F75}" type="slidenum">
              <a:rPr lang="en-US" smtClean="0"/>
              <a:t>34</a:t>
            </a:fld>
            <a:endParaRPr lang="en-US" dirty="0"/>
          </a:p>
        </p:txBody>
      </p:sp>
    </p:spTree>
    <p:extLst>
      <p:ext uri="{BB962C8B-B14F-4D97-AF65-F5344CB8AC3E}">
        <p14:creationId xmlns:p14="http://schemas.microsoft.com/office/powerpoint/2010/main" val="5719481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35</a:t>
            </a:fld>
            <a:endParaRPr lang="en-US" dirty="0"/>
          </a:p>
        </p:txBody>
      </p:sp>
    </p:spTree>
    <p:extLst>
      <p:ext uri="{BB962C8B-B14F-4D97-AF65-F5344CB8AC3E}">
        <p14:creationId xmlns:p14="http://schemas.microsoft.com/office/powerpoint/2010/main" val="28716191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does running the race look like</a:t>
            </a:r>
          </a:p>
        </p:txBody>
      </p:sp>
      <p:sp>
        <p:nvSpPr>
          <p:cNvPr id="4" name="Slide Number Placeholder 3"/>
          <p:cNvSpPr>
            <a:spLocks noGrp="1"/>
          </p:cNvSpPr>
          <p:nvPr>
            <p:ph type="sldNum" sz="quarter" idx="5"/>
          </p:nvPr>
        </p:nvSpPr>
        <p:spPr/>
        <p:txBody>
          <a:bodyPr/>
          <a:lstStyle/>
          <a:p>
            <a:fld id="{FA0DC3DB-0B10-4F5D-8078-2DEAC5D24F75}" type="slidenum">
              <a:rPr lang="en-US" smtClean="0"/>
              <a:t>36</a:t>
            </a:fld>
            <a:endParaRPr lang="en-US" dirty="0"/>
          </a:p>
        </p:txBody>
      </p:sp>
    </p:spTree>
    <p:extLst>
      <p:ext uri="{BB962C8B-B14F-4D97-AF65-F5344CB8AC3E}">
        <p14:creationId xmlns:p14="http://schemas.microsoft.com/office/powerpoint/2010/main" val="3400665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lots of people and things that will convince you that you are something that you are not</a:t>
            </a:r>
          </a:p>
          <a:p>
            <a:endParaRPr lang="en-US" dirty="0"/>
          </a:p>
          <a:p>
            <a:r>
              <a:rPr lang="en-US" dirty="0"/>
              <a:t>Family, Friends, Media, Social Media, Community, Society</a:t>
            </a:r>
          </a:p>
          <a:p>
            <a:endParaRPr lang="en-US" dirty="0"/>
          </a:p>
          <a:p>
            <a:r>
              <a:rPr lang="en-US" dirty="0"/>
              <a:t>This constant barrage of messaging telling you that you are anything short of God’s creation can be very damaging and affect your ability to run your race</a:t>
            </a:r>
          </a:p>
          <a:p>
            <a:endParaRPr lang="en-US" dirty="0"/>
          </a:p>
          <a:p>
            <a:r>
              <a:rPr lang="en-US" dirty="0"/>
              <a:t>Imagine trying to run a race with all the baggage this guy has to carry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Regardless of what you are told, the truth is that you are beautifully and wonderfully made. What the world may perceive or say is wrong about you is not what God created you to be. And all that should matter is what God created you to be. </a:t>
            </a:r>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4</a:t>
            </a:fld>
            <a:endParaRPr lang="en-US" dirty="0"/>
          </a:p>
        </p:txBody>
      </p:sp>
    </p:spTree>
    <p:extLst>
      <p:ext uri="{BB962C8B-B14F-4D97-AF65-F5344CB8AC3E}">
        <p14:creationId xmlns:p14="http://schemas.microsoft.com/office/powerpoint/2010/main" val="368347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 Universe is vaster than our minds can imagine. There are 2 trillion galaxies that we know of and 10 to the 24</a:t>
            </a:r>
            <a:r>
              <a:rPr lang="en-US" baseline="30000" dirty="0"/>
              <a:t>th</a:t>
            </a:r>
            <a:r>
              <a:rPr lang="en-US" dirty="0"/>
              <a:t> power of stars which is more than grains of sand you find on Earth</a:t>
            </a:r>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5</a:t>
            </a:fld>
            <a:endParaRPr lang="en-US" dirty="0"/>
          </a:p>
        </p:txBody>
      </p:sp>
    </p:spTree>
    <p:extLst>
      <p:ext uri="{BB962C8B-B14F-4D97-AF65-F5344CB8AC3E}">
        <p14:creationId xmlns:p14="http://schemas.microsoft.com/office/powerpoint/2010/main" val="39928669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10x10=100x10=1000x10=10,000x10=100,000x10=1,000,000x10=10,000,000x10=100,000,000x10=1,000,000,000x10=10,000,000,000 (10 Billion)</a:t>
            </a:r>
          </a:p>
          <a:p>
            <a:endParaRPr lang="en-US" dirty="0"/>
          </a:p>
          <a:p>
            <a:r>
              <a:rPr lang="en-US" dirty="0"/>
              <a:t>That’s just the first 10</a:t>
            </a:r>
          </a:p>
        </p:txBody>
      </p:sp>
      <p:sp>
        <p:nvSpPr>
          <p:cNvPr id="4" name="Slide Number Placeholder 3"/>
          <p:cNvSpPr>
            <a:spLocks noGrp="1"/>
          </p:cNvSpPr>
          <p:nvPr>
            <p:ph type="sldNum" sz="quarter" idx="5"/>
          </p:nvPr>
        </p:nvSpPr>
        <p:spPr/>
        <p:txBody>
          <a:bodyPr/>
          <a:lstStyle/>
          <a:p>
            <a:fld id="{FA0DC3DB-0B10-4F5D-8078-2DEAC5D24F75}" type="slidenum">
              <a:rPr lang="en-US" smtClean="0"/>
              <a:t>6</a:t>
            </a:fld>
            <a:endParaRPr lang="en-US" dirty="0"/>
          </a:p>
        </p:txBody>
      </p:sp>
    </p:spTree>
    <p:extLst>
      <p:ext uri="{BB962C8B-B14F-4D97-AF65-F5344CB8AC3E}">
        <p14:creationId xmlns:p14="http://schemas.microsoft.com/office/powerpoint/2010/main" val="12585118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of the 2 trillion galaxies (like our Milky Way) has about 100 billion stars</a:t>
            </a:r>
          </a:p>
        </p:txBody>
      </p:sp>
      <p:sp>
        <p:nvSpPr>
          <p:cNvPr id="4" name="Slide Number Placeholder 3"/>
          <p:cNvSpPr>
            <a:spLocks noGrp="1"/>
          </p:cNvSpPr>
          <p:nvPr>
            <p:ph type="sldNum" sz="quarter" idx="5"/>
          </p:nvPr>
        </p:nvSpPr>
        <p:spPr/>
        <p:txBody>
          <a:bodyPr/>
          <a:lstStyle/>
          <a:p>
            <a:fld id="{FA0DC3DB-0B10-4F5D-8078-2DEAC5D24F75}" type="slidenum">
              <a:rPr lang="en-US" smtClean="0"/>
              <a:t>7</a:t>
            </a:fld>
            <a:endParaRPr lang="en-US" dirty="0"/>
          </a:p>
        </p:txBody>
      </p:sp>
    </p:spTree>
    <p:extLst>
      <p:ext uri="{BB962C8B-B14F-4D97-AF65-F5344CB8AC3E}">
        <p14:creationId xmlns:p14="http://schemas.microsoft.com/office/powerpoint/2010/main" val="321301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star, the Sun, is about 1 million times the size of Earth</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8</a:t>
            </a:fld>
            <a:endParaRPr lang="en-US" dirty="0"/>
          </a:p>
        </p:txBody>
      </p:sp>
    </p:spTree>
    <p:extLst>
      <p:ext uri="{BB962C8B-B14F-4D97-AF65-F5344CB8AC3E}">
        <p14:creationId xmlns:p14="http://schemas.microsoft.com/office/powerpoint/2010/main" val="3362392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10</a:t>
            </a:fld>
            <a:endParaRPr lang="en-US" dirty="0"/>
          </a:p>
        </p:txBody>
      </p:sp>
    </p:spTree>
    <p:extLst>
      <p:ext uri="{BB962C8B-B14F-4D97-AF65-F5344CB8AC3E}">
        <p14:creationId xmlns:p14="http://schemas.microsoft.com/office/powerpoint/2010/main" val="1795099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S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921934" y="1811863"/>
            <a:ext cx="5308866" cy="1515533"/>
          </a:xfrm>
        </p:spPr>
        <p:txBody>
          <a:bodyPr anchor="b">
            <a:noAutofit/>
          </a:bodyPr>
          <a:lstStyle>
            <a:lvl1pPr algn="ct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1921934" y="3598327"/>
            <a:ext cx="5308866" cy="1377651"/>
          </a:xfrm>
        </p:spPr>
        <p:txBody>
          <a:bodyPr anchor="t">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065417" y="5054602"/>
            <a:ext cx="673276" cy="279400"/>
          </a:xfrm>
        </p:spPr>
        <p:txBody>
          <a:bodyPr/>
          <a:lstStyle/>
          <a:p>
            <a:fld id="{1EF7995E-1408-4D66-AAD8-A833F2784BFC}" type="datetimeFigureOut">
              <a:rPr lang="en-US" smtClean="0"/>
              <a:t>12/11/24</a:t>
            </a:fld>
            <a:endParaRPr lang="en-US" dirty="0"/>
          </a:p>
        </p:txBody>
      </p:sp>
      <p:sp>
        <p:nvSpPr>
          <p:cNvPr id="5" name="Footer Placeholder 4"/>
          <p:cNvSpPr>
            <a:spLocks noGrp="1"/>
          </p:cNvSpPr>
          <p:nvPr>
            <p:ph type="ftr" sz="quarter" idx="11"/>
          </p:nvPr>
        </p:nvSpPr>
        <p:spPr>
          <a:xfrm>
            <a:off x="1921934" y="5054602"/>
            <a:ext cx="4064860" cy="279400"/>
          </a:xfrm>
        </p:spPr>
        <p:txBody>
          <a:bodyPr/>
          <a:lstStyle/>
          <a:p>
            <a:endParaRPr lang="en-US" dirty="0"/>
          </a:p>
        </p:txBody>
      </p:sp>
      <p:sp>
        <p:nvSpPr>
          <p:cNvPr id="6" name="Slide Number Placeholder 5"/>
          <p:cNvSpPr>
            <a:spLocks noGrp="1"/>
          </p:cNvSpPr>
          <p:nvPr>
            <p:ph type="sldNum" sz="quarter" idx="12"/>
          </p:nvPr>
        </p:nvSpPr>
        <p:spPr>
          <a:xfrm>
            <a:off x="6817317" y="5054602"/>
            <a:ext cx="413483" cy="279400"/>
          </a:xfrm>
        </p:spPr>
        <p:txBody>
          <a:bodyPr/>
          <a:lstStyle/>
          <a:p>
            <a:fld id="{6CC5F581-0382-4344-9A36-DBD7E805ECE0}" type="slidenum">
              <a:rPr lang="en-US" smtClean="0"/>
              <a:t>‹#›</a:t>
            </a:fld>
            <a:endParaRPr lang="en-US" dirty="0"/>
          </a:p>
        </p:txBody>
      </p:sp>
      <p:cxnSp>
        <p:nvCxnSpPr>
          <p:cNvPr id="15" name="Straight Connector 14"/>
          <p:cNvCxnSpPr/>
          <p:nvPr/>
        </p:nvCxnSpPr>
        <p:spPr>
          <a:xfrm>
            <a:off x="2019825" y="3471329"/>
            <a:ext cx="511308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46403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76866" y="5382153"/>
            <a:ext cx="6798734" cy="493712"/>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EF7995E-1408-4D66-AAD8-A833F2784BFC}" type="datetimeFigureOut">
              <a:rPr lang="en-US" smtClean="0"/>
              <a:t>12/11/24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C5F581-0382-4344-9A36-DBD7E805ECE0}" type="slidenum">
              <a:rPr lang="en-US" smtClean="0"/>
              <a:t>‹#›</a:t>
            </a:fld>
            <a:endParaRPr lang="en-US" dirty="0"/>
          </a:p>
        </p:txBody>
      </p:sp>
    </p:spTree>
    <p:extLst>
      <p:ext uri="{BB962C8B-B14F-4D97-AF65-F5344CB8AC3E}">
        <p14:creationId xmlns:p14="http://schemas.microsoft.com/office/powerpoint/2010/main" val="2914778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906873"/>
            <a:ext cx="6798734" cy="309786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F7995E-1408-4D66-AAD8-A833F2784BFC}" type="datetimeFigureOut">
              <a:rPr lang="en-US" smtClean="0"/>
              <a:t>12/11/24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cxnSp>
        <p:nvCxnSpPr>
          <p:cNvPr id="15" name="Straight Connector 14"/>
          <p:cNvCxnSpPr/>
          <p:nvPr/>
        </p:nvCxnSpPr>
        <p:spPr>
          <a:xfrm>
            <a:off x="1278465" y="4140199"/>
            <a:ext cx="660642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982907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34333" y="982132"/>
            <a:ext cx="6400250"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00200" y="3352799"/>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76863" y="4343400"/>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F7995E-1408-4D66-AAD8-A833F2784BFC}" type="datetimeFigureOut">
              <a:rPr lang="en-US" smtClean="0"/>
              <a:t>12/11/24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sp>
        <p:nvSpPr>
          <p:cNvPr id="14" name="TextBox 13"/>
          <p:cNvSpPr txBox="1"/>
          <p:nvPr/>
        </p:nvSpPr>
        <p:spPr>
          <a:xfrm>
            <a:off x="849969" y="905362"/>
            <a:ext cx="457319" cy="584776"/>
          </a:xfrm>
          <a:prstGeom prst="rect">
            <a:avLst/>
          </a:prstGeom>
        </p:spPr>
        <p:txBody>
          <a:bodyPr vert="horz" lIns="91440" tIns="45720" rIns="91440" bIns="45720" rtlCol="0" anchor="ctr">
            <a:noAutofit/>
          </a:bodyPr>
          <a:lstStyle/>
          <a:p>
            <a:pPr lvl="0"/>
            <a:r>
              <a:rPr lang="en-US" sz="7200" dirty="0">
                <a:solidFill>
                  <a:schemeClr val="tx1"/>
                </a:solidFill>
                <a:effectLst/>
              </a:rPr>
              <a:t>“</a:t>
            </a:r>
          </a:p>
        </p:txBody>
      </p:sp>
      <p:sp>
        <p:nvSpPr>
          <p:cNvPr id="15" name="TextBox 14"/>
          <p:cNvSpPr txBox="1"/>
          <p:nvPr/>
        </p:nvSpPr>
        <p:spPr>
          <a:xfrm>
            <a:off x="7633503" y="2827870"/>
            <a:ext cx="457319" cy="584776"/>
          </a:xfrm>
          <a:prstGeom prst="rect">
            <a:avLst/>
          </a:prstGeom>
        </p:spPr>
        <p:txBody>
          <a:bodyPr vert="horz" lIns="91440" tIns="45720" rIns="91440" bIns="45720" rtlCol="0" anchor="ctr">
            <a:noAutofit/>
          </a:bodyPr>
          <a:lstStyle/>
          <a:p>
            <a:pPr lvl="0" algn="r"/>
            <a:r>
              <a:rPr lang="en-US" sz="7200" dirty="0">
                <a:solidFill>
                  <a:schemeClr val="tx1"/>
                </a:solidFill>
                <a:effectLst/>
              </a:rPr>
              <a:t>”</a:t>
            </a:r>
          </a:p>
        </p:txBody>
      </p:sp>
      <p:cxnSp>
        <p:nvCxnSpPr>
          <p:cNvPr id="19" name="Straight Connector 18"/>
          <p:cNvCxnSpPr/>
          <p:nvPr/>
        </p:nvCxnSpPr>
        <p:spPr>
          <a:xfrm>
            <a:off x="1278466" y="4140199"/>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122683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8" y="4777381"/>
            <a:ext cx="6798730"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F7995E-1408-4D66-AAD8-A833F2784BFC}" type="datetimeFigureOut">
              <a:rPr lang="en-US" smtClean="0"/>
              <a:t>12/11/24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spTree>
    <p:extLst>
      <p:ext uri="{BB962C8B-B14F-4D97-AF65-F5344CB8AC3E}">
        <p14:creationId xmlns:p14="http://schemas.microsoft.com/office/powerpoint/2010/main" val="33267610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09416" y="982132"/>
            <a:ext cx="632516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4"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5" y="4529667"/>
            <a:ext cx="6798736" cy="13462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F7995E-1408-4D66-AAD8-A833F2784BFC}" type="datetimeFigureOut">
              <a:rPr lang="en-US" smtClean="0"/>
              <a:t>12/11/24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sp>
        <p:nvSpPr>
          <p:cNvPr id="12" name="TextBox 11"/>
          <p:cNvSpPr txBox="1"/>
          <p:nvPr/>
        </p:nvSpPr>
        <p:spPr>
          <a:xfrm>
            <a:off x="878060" y="896895"/>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7649796" y="2607728"/>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278466" y="342900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245497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76865" y="982131"/>
            <a:ext cx="6798734" cy="2294467"/>
          </a:xfrm>
        </p:spPr>
        <p:txBody>
          <a:bodyPr vert="horz" lIns="91440" tIns="45720" rIns="91440" bIns="45720" rtlCol="0" anchor="ctr">
            <a:normAutofit/>
          </a:bodyPr>
          <a:lstStyle>
            <a:lvl1pPr>
              <a:defRPr lang="en-US" sz="3200" b="0" dirty="0"/>
            </a:lvl1pPr>
          </a:lstStyle>
          <a:p>
            <a:pPr marL="0" lvl="0"/>
            <a:r>
              <a:rPr lang="en-US"/>
              <a:t>Click to edit Master title style</a:t>
            </a:r>
            <a:endParaRPr lang="en-US" dirty="0"/>
          </a:p>
        </p:txBody>
      </p:sp>
      <p:sp>
        <p:nvSpPr>
          <p:cNvPr id="11"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6" y="4470400"/>
            <a:ext cx="6798734" cy="1405467"/>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F7995E-1408-4D66-AAD8-A833F2784BFC}" type="datetimeFigureOut">
              <a:rPr lang="en-US" smtClean="0"/>
              <a:t>12/11/24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cxnSp>
        <p:nvCxnSpPr>
          <p:cNvPr id="15" name="Straight Connector 14"/>
          <p:cNvCxnSpPr/>
          <p:nvPr/>
        </p:nvCxnSpPr>
        <p:spPr>
          <a:xfrm>
            <a:off x="1278469" y="3429000"/>
            <a:ext cx="660642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36701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176865" y="2490135"/>
            <a:ext cx="6798736" cy="338573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F7995E-1408-4D66-AAD8-A833F2784BFC}" type="datetimeFigureOut">
              <a:rPr lang="en-US" smtClean="0"/>
              <a:t>12/11/24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cxnSp>
        <p:nvCxnSpPr>
          <p:cNvPr id="14" name="Straight Connector 13"/>
          <p:cNvCxnSpPr/>
          <p:nvPr/>
        </p:nvCxnSpPr>
        <p:spPr>
          <a:xfrm>
            <a:off x="1278466" y="2354670"/>
            <a:ext cx="660642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292972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6667" y="906873"/>
            <a:ext cx="1618930" cy="496899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76867" y="906873"/>
            <a:ext cx="4915509" cy="496899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F7995E-1408-4D66-AAD8-A833F2784BFC}" type="datetimeFigureOut">
              <a:rPr lang="en-US" smtClean="0"/>
              <a:t>12/11/24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cxnSp>
        <p:nvCxnSpPr>
          <p:cNvPr id="14" name="Straight Connector 13"/>
          <p:cNvCxnSpPr/>
          <p:nvPr/>
        </p:nvCxnSpPr>
        <p:spPr>
          <a:xfrm>
            <a:off x="6245512" y="906873"/>
            <a:ext cx="0" cy="4968993"/>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8774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278466" y="2354670"/>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F7995E-1408-4D66-AAD8-A833F2784BFC}" type="datetimeFigureOut">
              <a:rPr lang="en-US" smtClean="0"/>
              <a:t>12/11/24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spTree>
    <p:extLst>
      <p:ext uri="{BB962C8B-B14F-4D97-AF65-F5344CB8AC3E}">
        <p14:creationId xmlns:p14="http://schemas.microsoft.com/office/powerpoint/2010/main" val="3704025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78465" y="1641413"/>
            <a:ext cx="6595534" cy="1822514"/>
          </a:xfrm>
        </p:spPr>
        <p:txBody>
          <a:bodyPr anchor="b">
            <a:normAutofit/>
          </a:bodyPr>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78465" y="3734859"/>
            <a:ext cx="6595534" cy="1090015"/>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F7995E-1408-4D66-AAD8-A833F2784BFC}" type="datetimeFigureOut">
              <a:rPr lang="en-US" smtClean="0"/>
              <a:t>12/11/24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cxnSp>
        <p:nvCxnSpPr>
          <p:cNvPr id="31" name="Straight Connector 30"/>
          <p:cNvCxnSpPr/>
          <p:nvPr/>
        </p:nvCxnSpPr>
        <p:spPr>
          <a:xfrm>
            <a:off x="1278466" y="3599392"/>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3174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79576" y="2487168"/>
            <a:ext cx="333756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5152" y="2487168"/>
            <a:ext cx="333756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EF7995E-1408-4D66-AAD8-A833F2784BFC}" type="datetimeFigureOut">
              <a:rPr lang="en-US" smtClean="0"/>
              <a:t>12/11/24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C5F581-0382-4344-9A36-DBD7E805ECE0}" type="slidenum">
              <a:rPr lang="en-US" smtClean="0"/>
              <a:t>‹#›</a:t>
            </a:fld>
            <a:endParaRPr lang="en-US" dirty="0"/>
          </a:p>
        </p:txBody>
      </p:sp>
    </p:spTree>
    <p:extLst>
      <p:ext uri="{BB962C8B-B14F-4D97-AF65-F5344CB8AC3E}">
        <p14:creationId xmlns:p14="http://schemas.microsoft.com/office/powerpoint/2010/main" val="1984978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76868" y="3243262"/>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1832" y="3243262"/>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EF7995E-1408-4D66-AAD8-A833F2784BFC}" type="datetimeFigureOut">
              <a:rPr lang="en-US" smtClean="0"/>
              <a:t>12/11/24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CC5F581-0382-4344-9A36-DBD7E805ECE0}" type="slidenum">
              <a:rPr lang="en-US" smtClean="0"/>
              <a:t>‹#›</a:t>
            </a:fld>
            <a:endParaRPr lang="en-US" dirty="0"/>
          </a:p>
        </p:txBody>
      </p:sp>
      <p:cxnSp>
        <p:nvCxnSpPr>
          <p:cNvPr id="41" name="Straight Connector 40"/>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34570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76865" y="915337"/>
            <a:ext cx="6798735" cy="1303867"/>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EF7995E-1408-4D66-AAD8-A833F2784BFC}" type="datetimeFigureOut">
              <a:rPr lang="en-US" smtClean="0"/>
              <a:t>12/11/24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CC5F581-0382-4344-9A36-DBD7E805ECE0}" type="slidenum">
              <a:rPr lang="en-US" smtClean="0"/>
              <a:t>‹#›</a:t>
            </a:fld>
            <a:endParaRPr lang="en-US" dirty="0"/>
          </a:p>
        </p:txBody>
      </p:sp>
      <p:cxnSp>
        <p:nvCxnSpPr>
          <p:cNvPr id="14" name="Straight Connector 13"/>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87438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F7995E-1408-4D66-AAD8-A833F2784BFC}" type="datetimeFigureOut">
              <a:rPr lang="en-US" smtClean="0"/>
              <a:t>12/11/24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CC5F581-0382-4344-9A36-DBD7E805ECE0}" type="slidenum">
              <a:rPr lang="en-US" smtClean="0"/>
              <a:t>‹#›</a:t>
            </a:fld>
            <a:endParaRPr lang="en-US" dirty="0"/>
          </a:p>
        </p:txBody>
      </p:sp>
    </p:spTree>
    <p:extLst>
      <p:ext uri="{BB962C8B-B14F-4D97-AF65-F5344CB8AC3E}">
        <p14:creationId xmlns:p14="http://schemas.microsoft.com/office/powerpoint/2010/main" val="230632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76865" y="3031065"/>
            <a:ext cx="2536798"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EF7995E-1408-4D66-AAD8-A833F2784BFC}" type="datetimeFigureOut">
              <a:rPr lang="en-US" smtClean="0"/>
              <a:t>12/11/24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C5F581-0382-4344-9A36-DBD7E805ECE0}" type="slidenum">
              <a:rPr lang="en-US" smtClean="0"/>
              <a:t>‹#›</a:t>
            </a:fld>
            <a:endParaRPr lang="en-US" dirty="0"/>
          </a:p>
        </p:txBody>
      </p:sp>
      <p:cxnSp>
        <p:nvCxnSpPr>
          <p:cNvPr id="16" name="Straight Connector 15"/>
          <p:cNvCxnSpPr/>
          <p:nvPr/>
        </p:nvCxnSpPr>
        <p:spPr>
          <a:xfrm>
            <a:off x="1278466" y="2912533"/>
            <a:ext cx="233359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23165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5183069"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76865" y="3255432"/>
            <a:ext cx="3632201" cy="182880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EF7995E-1408-4D66-AAD8-A833F2784BFC}" type="datetimeFigureOut">
              <a:rPr lang="en-US" smtClean="0"/>
              <a:t>12/11/24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C5F581-0382-4344-9A36-DBD7E805ECE0}" type="slidenum">
              <a:rPr lang="en-US" smtClean="0"/>
              <a:t>‹#›</a:t>
            </a:fld>
            <a:endParaRPr lang="en-US" dirty="0"/>
          </a:p>
        </p:txBody>
      </p:sp>
    </p:spTree>
    <p:extLst>
      <p:ext uri="{BB962C8B-B14F-4D97-AF65-F5344CB8AC3E}">
        <p14:creationId xmlns:p14="http://schemas.microsoft.com/office/powerpoint/2010/main" val="2610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S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1176866" y="915337"/>
            <a:ext cx="6798734"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76865" y="2490135"/>
            <a:ext cx="6798736" cy="3444997"/>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356670" y="5960533"/>
            <a:ext cx="114828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EF7995E-1408-4D66-AAD8-A833F2784BFC}" type="datetimeFigureOut">
              <a:rPr lang="en-US" smtClean="0"/>
              <a:t>12/11/24</a:t>
            </a:fld>
            <a:endParaRPr lang="en-US" dirty="0"/>
          </a:p>
        </p:txBody>
      </p:sp>
      <p:sp>
        <p:nvSpPr>
          <p:cNvPr id="5" name="Footer Placeholder 4"/>
          <p:cNvSpPr>
            <a:spLocks noGrp="1"/>
          </p:cNvSpPr>
          <p:nvPr>
            <p:ph type="ftr" sz="quarter" idx="3"/>
          </p:nvPr>
        </p:nvSpPr>
        <p:spPr>
          <a:xfrm>
            <a:off x="1176865" y="5960533"/>
            <a:ext cx="5104667"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7580091" y="5960533"/>
            <a:ext cx="39551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CC5F581-0382-4344-9A36-DBD7E805ECE0}" type="slidenum">
              <a:rPr lang="en-US" smtClean="0"/>
              <a:t>‹#›</a:t>
            </a:fld>
            <a:endParaRPr lang="en-US" dirty="0"/>
          </a:p>
        </p:txBody>
      </p:sp>
    </p:spTree>
    <p:extLst>
      <p:ext uri="{BB962C8B-B14F-4D97-AF65-F5344CB8AC3E}">
        <p14:creationId xmlns:p14="http://schemas.microsoft.com/office/powerpoint/2010/main" val="3564150013"/>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Lst>
  <p:txStyles>
    <p:title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www.christmasstockimages.com/free/ideas_concepts/slides/christmas_joy.htm" TargetMode="External"/><Relationship Id="rId5" Type="http://schemas.openxmlformats.org/officeDocument/2006/relationships/image" Target="../media/image7.jpe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2.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file:////Users/jeffreytrask/Library/Group%20Containers/UBF8T346G9.ms/WebArchiveCopyPasteTempFiles/com.microsoft.Word/page13image1242681216"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hyperlink" Target="http://mirror.uncyc.org/wiki/Bjesus" TargetMode="External"/><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25.jpg"/><Relationship Id="rId5" Type="http://schemas.openxmlformats.org/officeDocument/2006/relationships/image" Target="../media/image12.pn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hyperlink" Target="https://teara.govt.nz/en/graph/29188/causes-of-impairments-for-disabled-adults-and-children"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hyperlink" Target="https://www.brettdickerson.net/so-teacher-you-dont-want-to-be-political-thats-no-longer-an-option/" TargetMode="External"/><Relationship Id="rId4" Type="http://schemas.openxmlformats.org/officeDocument/2006/relationships/image" Target="../media/image26.jp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s://famvin.org/en/2019/11/17/homelessness-and-hunger/"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www.wallpaperflare.com/jogging-women-outdoors-sport-running-sunlight-full-length-wallpaper-pxnjk" TargetMode="External"/><Relationship Id="rId5" Type="http://schemas.openxmlformats.org/officeDocument/2006/relationships/image" Target="../media/image9.jp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www.pixnio.com/people/children-kids/children-volunteers-helping"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https://pixabay.com/en/concrete-tiles-ground-cement-350422/"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https://en.wikipedia.org/wiki/Franco-American_alliance" TargetMode="External"/><Relationship Id="rId5" Type="http://schemas.openxmlformats.org/officeDocument/2006/relationships/image" Target="../media/image32.jpg"/><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s://pxhere.com/en/photo/1201351"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hyperlink" Target="https://publicdomainpictures.net/view-image.php?image=34576&amp;jazyk=jp" TargetMode="External"/><Relationship Id="rId5" Type="http://schemas.openxmlformats.org/officeDocument/2006/relationships/image" Target="../media/image34.jpg"/><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1107" name="Picture 1106">
            <a:extLst>
              <a:ext uri="{FF2B5EF4-FFF2-40B4-BE49-F238E27FC236}">
                <a16:creationId xmlns:a16="http://schemas.microsoft.com/office/drawing/2014/main" id="{D5E3CF8B-6090-4FFC-B9BE-6FF60AEE4B7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1618" cy="6856214"/>
          </a:xfrm>
          <a:prstGeom prst="rect">
            <a:avLst/>
          </a:prstGeom>
        </p:spPr>
      </p:pic>
      <p:cxnSp>
        <p:nvCxnSpPr>
          <p:cNvPr id="1109" name="Straight Connector 1108">
            <a:extLst>
              <a:ext uri="{FF2B5EF4-FFF2-40B4-BE49-F238E27FC236}">
                <a16:creationId xmlns:a16="http://schemas.microsoft.com/office/drawing/2014/main" id="{F444405B-FBD8-46A8-84D6-CE72780146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
        <p:nvSpPr>
          <p:cNvPr id="1111" name="Rectangle 1110">
            <a:extLst>
              <a:ext uri="{FF2B5EF4-FFF2-40B4-BE49-F238E27FC236}">
                <a16:creationId xmlns:a16="http://schemas.microsoft.com/office/drawing/2014/main" id="{FDF8837B-BAE2-489A-8F93-69216307D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up of a word&#10;&#10;Description automatically generated">
            <a:extLst>
              <a:ext uri="{FF2B5EF4-FFF2-40B4-BE49-F238E27FC236}">
                <a16:creationId xmlns:a16="http://schemas.microsoft.com/office/drawing/2014/main" id="{22032756-6AD0-6BB7-27C0-4D0603FCF30C}"/>
              </a:ext>
            </a:extLst>
          </p:cNvPr>
          <p:cNvPicPr>
            <a:picLocks noChangeAspect="1"/>
          </p:cNvPicPr>
          <p:nvPr/>
        </p:nvPicPr>
        <p:blipFill>
          <a:blip r:embed="rId5">
            <a:alphaModFix amt="50000"/>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9755" r="1579"/>
          <a:stretch/>
        </p:blipFill>
        <p:spPr>
          <a:xfrm>
            <a:off x="20" y="10"/>
            <a:ext cx="9143980" cy="6857990"/>
          </a:xfrm>
          <a:prstGeom prst="rect">
            <a:avLst/>
          </a:prstGeom>
        </p:spPr>
      </p:pic>
      <p:sp>
        <p:nvSpPr>
          <p:cNvPr id="2" name="Title 1">
            <a:extLst>
              <a:ext uri="{FF2B5EF4-FFF2-40B4-BE49-F238E27FC236}">
                <a16:creationId xmlns:a16="http://schemas.microsoft.com/office/drawing/2014/main" id="{C69DA30F-2292-51C7-1005-8B61560F9F09}"/>
              </a:ext>
            </a:extLst>
          </p:cNvPr>
          <p:cNvSpPr>
            <a:spLocks noGrp="1"/>
          </p:cNvSpPr>
          <p:nvPr>
            <p:ph type="title"/>
          </p:nvPr>
        </p:nvSpPr>
        <p:spPr>
          <a:xfrm>
            <a:off x="2019298" y="1871131"/>
            <a:ext cx="5111752" cy="1515533"/>
          </a:xfrm>
        </p:spPr>
        <p:txBody>
          <a:bodyPr vert="horz" lIns="91440" tIns="45720" rIns="91440" bIns="45720" rtlCol="0" anchor="b">
            <a:normAutofit/>
          </a:bodyPr>
          <a:lstStyle/>
          <a:p>
            <a:pPr>
              <a:lnSpc>
                <a:spcPct val="90000"/>
              </a:lnSpc>
            </a:pPr>
            <a:r>
              <a:rPr lang="en-US" sz="4600">
                <a:solidFill>
                  <a:srgbClr val="FFFFFF"/>
                </a:solidFill>
              </a:rPr>
              <a:t>We Will See Jesus Again… But Not Yet</a:t>
            </a:r>
          </a:p>
        </p:txBody>
      </p:sp>
      <p:sp>
        <p:nvSpPr>
          <p:cNvPr id="3" name="Content Placeholder 2">
            <a:extLst>
              <a:ext uri="{FF2B5EF4-FFF2-40B4-BE49-F238E27FC236}">
                <a16:creationId xmlns:a16="http://schemas.microsoft.com/office/drawing/2014/main" id="{63586370-8AB7-65D9-C8A4-AAFC2D784B26}"/>
              </a:ext>
            </a:extLst>
          </p:cNvPr>
          <p:cNvSpPr>
            <a:spLocks noGrp="1"/>
          </p:cNvSpPr>
          <p:nvPr>
            <p:ph idx="1"/>
          </p:nvPr>
        </p:nvSpPr>
        <p:spPr>
          <a:xfrm>
            <a:off x="2019298" y="3657597"/>
            <a:ext cx="5111752" cy="1320802"/>
          </a:xfrm>
        </p:spPr>
        <p:txBody>
          <a:bodyPr vert="horz" lIns="91440" tIns="45720" rIns="91440" bIns="45720" rtlCol="0" anchor="t">
            <a:normAutofit/>
          </a:bodyPr>
          <a:lstStyle/>
          <a:p>
            <a:pPr marL="0" indent="0" algn="ctr">
              <a:buNone/>
            </a:pPr>
            <a:r>
              <a:rPr lang="en-US" sz="2100">
                <a:solidFill>
                  <a:srgbClr val="FFFFFF"/>
                </a:solidFill>
              </a:rPr>
              <a:t>JOY TO THE WORLD</a:t>
            </a:r>
          </a:p>
        </p:txBody>
      </p:sp>
      <p:cxnSp>
        <p:nvCxnSpPr>
          <p:cNvPr id="1113" name="Straight Connector 1112">
            <a:extLst>
              <a:ext uri="{FF2B5EF4-FFF2-40B4-BE49-F238E27FC236}">
                <a16:creationId xmlns:a16="http://schemas.microsoft.com/office/drawing/2014/main" id="{B48BEE9B-A2F4-4BF3-9EAD-16E1A7FC2D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774949" y="3510608"/>
            <a:ext cx="384048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46490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5066F8AE-A5C7-4B3E-B1DA-D0B624059BE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21" name="Picture 20">
              <a:extLst>
                <a:ext uri="{FF2B5EF4-FFF2-40B4-BE49-F238E27FC236}">
                  <a16:creationId xmlns:a16="http://schemas.microsoft.com/office/drawing/2014/main" id="{F78E901E-6697-44E3-9533-1457FA4F048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2" name="Rectangle 21">
              <a:extLst>
                <a:ext uri="{FF2B5EF4-FFF2-40B4-BE49-F238E27FC236}">
                  <a16:creationId xmlns:a16="http://schemas.microsoft.com/office/drawing/2014/main" id="{C515452A-514A-4763-9932-37302A8D6D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3" name="Picture 22">
              <a:extLst>
                <a:ext uri="{FF2B5EF4-FFF2-40B4-BE49-F238E27FC236}">
                  <a16:creationId xmlns:a16="http://schemas.microsoft.com/office/drawing/2014/main" id="{D0EC146D-CF08-4B34-ADEB-2F0296F98A1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4" name="Picture 23">
              <a:extLst>
                <a:ext uri="{FF2B5EF4-FFF2-40B4-BE49-F238E27FC236}">
                  <a16:creationId xmlns:a16="http://schemas.microsoft.com/office/drawing/2014/main" id="{E1FBA240-87AB-400A-9292-7DC6F3E5521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useBgFill="1">
        <p:nvSpPr>
          <p:cNvPr id="26" name="Rectangle 25">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File:Map of Mississippi highlighting ...">
            <a:extLst>
              <a:ext uri="{FF2B5EF4-FFF2-40B4-BE49-F238E27FC236}">
                <a16:creationId xmlns:a16="http://schemas.microsoft.com/office/drawing/2014/main" id="{8E4948C9-035D-DEB9-EC27-FA1E94F5AB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44559" y="17941"/>
            <a:ext cx="4252500" cy="6878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23156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10247" name="Rectangle 10246">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Spring Initiative in the Mississippi Delta - hawaimages.com">
            <a:extLst>
              <a:ext uri="{FF2B5EF4-FFF2-40B4-BE49-F238E27FC236}">
                <a16:creationId xmlns:a16="http://schemas.microsoft.com/office/drawing/2014/main" id="{F96C4631-A226-DADA-50D8-FDD4D3CCF7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608" r="4391" b="-1"/>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47055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835621E-EF4F-DD9A-A7FE-2932F4AF46B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0" y="10"/>
            <a:ext cx="9143980" cy="6857990"/>
          </a:xfrm>
          <a:prstGeom prst="rect">
            <a:avLst/>
          </a:prstGeom>
        </p:spPr>
      </p:pic>
    </p:spTree>
    <p:extLst>
      <p:ext uri="{BB962C8B-B14F-4D97-AF65-F5344CB8AC3E}">
        <p14:creationId xmlns:p14="http://schemas.microsoft.com/office/powerpoint/2010/main" val="440032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hild in a pink shirt&#10;&#10;Description automatically generated">
            <a:extLst>
              <a:ext uri="{FF2B5EF4-FFF2-40B4-BE49-F238E27FC236}">
                <a16:creationId xmlns:a16="http://schemas.microsoft.com/office/drawing/2014/main" id="{9FB5AF9E-43ED-2C0C-7D15-7018BE4F8545}"/>
              </a:ext>
            </a:extLst>
          </p:cNvPr>
          <p:cNvPicPr>
            <a:picLocks noChangeAspect="1"/>
          </p:cNvPicPr>
          <p:nvPr/>
        </p:nvPicPr>
        <p:blipFill>
          <a:blip r:embed="rId3">
            <a:extLst>
              <a:ext uri="{28A0092B-C50C-407E-A947-70E740481C1C}">
                <a14:useLocalDpi xmlns:a14="http://schemas.microsoft.com/office/drawing/2010/main" val="0"/>
              </a:ext>
            </a:extLst>
          </a:blip>
          <a:srcRect l="10000" r="33750"/>
          <a:stretch/>
        </p:blipFill>
        <p:spPr>
          <a:xfrm rot="5400000">
            <a:off x="1143000" y="-1143000"/>
            <a:ext cx="6858000" cy="9144000"/>
          </a:xfrm>
          <a:prstGeom prst="rect">
            <a:avLst/>
          </a:prstGeom>
        </p:spPr>
      </p:pic>
    </p:spTree>
    <p:extLst>
      <p:ext uri="{BB962C8B-B14F-4D97-AF65-F5344CB8AC3E}">
        <p14:creationId xmlns:p14="http://schemas.microsoft.com/office/powerpoint/2010/main" val="3203938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pectacular Photos of Space: See Our View of the Universe">
            <a:extLst>
              <a:ext uri="{FF2B5EF4-FFF2-40B4-BE49-F238E27FC236}">
                <a16:creationId xmlns:a16="http://schemas.microsoft.com/office/drawing/2014/main" id="{06761C6F-79F5-042E-8330-253472E546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03422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ubble's Galaxy Week - NASA Science">
            <a:extLst>
              <a:ext uri="{FF2B5EF4-FFF2-40B4-BE49-F238E27FC236}">
                <a16:creationId xmlns:a16="http://schemas.microsoft.com/office/drawing/2014/main" id="{3044FA13-F3E5-D7BE-3636-8571D03697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68" y="-1"/>
            <a:ext cx="9160668"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69180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Size comparison of The Sun and our Planet Earth : r/space">
            <a:extLst>
              <a:ext uri="{FF2B5EF4-FFF2-40B4-BE49-F238E27FC236}">
                <a16:creationId xmlns:a16="http://schemas.microsoft.com/office/drawing/2014/main" id="{5F9FAF91-D324-9B7D-592D-C77AF130E27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98494" y="454126"/>
            <a:ext cx="6329082" cy="5874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53545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Mississippi Map Usa Earth Zoom">
            <a:extLst>
              <a:ext uri="{FF2B5EF4-FFF2-40B4-BE49-F238E27FC236}">
                <a16:creationId xmlns:a16="http://schemas.microsoft.com/office/drawing/2014/main" id="{DC3F99D2-4EC8-6161-C42E-DE9121FC05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353" y="1075765"/>
            <a:ext cx="8209973" cy="4500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52548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066F8AE-A5C7-4B3E-B1DA-D0B624059BE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9" name="Picture 8">
              <a:extLst>
                <a:ext uri="{FF2B5EF4-FFF2-40B4-BE49-F238E27FC236}">
                  <a16:creationId xmlns:a16="http://schemas.microsoft.com/office/drawing/2014/main" id="{F78E901E-6697-44E3-9533-1457FA4F048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0" name="Rectangle 9">
              <a:extLst>
                <a:ext uri="{FF2B5EF4-FFF2-40B4-BE49-F238E27FC236}">
                  <a16:creationId xmlns:a16="http://schemas.microsoft.com/office/drawing/2014/main" id="{C515452A-514A-4763-9932-37302A8D6D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1" name="Picture 10">
              <a:extLst>
                <a:ext uri="{FF2B5EF4-FFF2-40B4-BE49-F238E27FC236}">
                  <a16:creationId xmlns:a16="http://schemas.microsoft.com/office/drawing/2014/main" id="{D0EC146D-CF08-4B34-ADEB-2F0296F98A1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2" name="Picture 11">
              <a:extLst>
                <a:ext uri="{FF2B5EF4-FFF2-40B4-BE49-F238E27FC236}">
                  <a16:creationId xmlns:a16="http://schemas.microsoft.com/office/drawing/2014/main" id="{E1FBA240-87AB-400A-9292-7DC6F3E5521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useBgFill="1">
        <p:nvSpPr>
          <p:cNvPr id="14" name="Rectangle 13">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File:Map of Mississippi highlighting ...">
            <a:extLst>
              <a:ext uri="{FF2B5EF4-FFF2-40B4-BE49-F238E27FC236}">
                <a16:creationId xmlns:a16="http://schemas.microsoft.com/office/drawing/2014/main" id="{BD660C95-5F67-F6B0-9229-830D47FD08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44559" y="17941"/>
            <a:ext cx="4252500" cy="6878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42562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Spring Initiative in the Mississippi Delta - hawaimages.com">
            <a:extLst>
              <a:ext uri="{FF2B5EF4-FFF2-40B4-BE49-F238E27FC236}">
                <a16:creationId xmlns:a16="http://schemas.microsoft.com/office/drawing/2014/main" id="{F96C4631-A226-DADA-50D8-FDD4D3CCF7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608" r="4391" b="-1"/>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07659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F608B-3797-BAF9-8A72-BD515F3204D5}"/>
              </a:ext>
            </a:extLst>
          </p:cNvPr>
          <p:cNvSpPr>
            <a:spLocks noGrp="1"/>
          </p:cNvSpPr>
          <p:nvPr>
            <p:ph type="title"/>
          </p:nvPr>
        </p:nvSpPr>
        <p:spPr/>
        <p:txBody>
          <a:bodyPr/>
          <a:lstStyle/>
          <a:p>
            <a:r>
              <a:rPr lang="en-US" dirty="0"/>
              <a:t>624AD Prediction</a:t>
            </a:r>
          </a:p>
        </p:txBody>
      </p:sp>
      <p:sp>
        <p:nvSpPr>
          <p:cNvPr id="3" name="Content Placeholder 2">
            <a:extLst>
              <a:ext uri="{FF2B5EF4-FFF2-40B4-BE49-F238E27FC236}">
                <a16:creationId xmlns:a16="http://schemas.microsoft.com/office/drawing/2014/main" id="{3A5A49BE-CF66-5297-745F-9D6B9B22BFFC}"/>
              </a:ext>
            </a:extLst>
          </p:cNvPr>
          <p:cNvSpPr>
            <a:spLocks noGrp="1"/>
          </p:cNvSpPr>
          <p:nvPr>
            <p:ph idx="1"/>
          </p:nvPr>
        </p:nvSpPr>
        <p:spPr/>
        <p:txBody>
          <a:bodyPr/>
          <a:lstStyle/>
          <a:p>
            <a:r>
              <a:rPr lang="en-US" dirty="0"/>
              <a:t>During the Roman Empire, Persian Empire, the very beginnings of Islam in the Arabian Peninsula, the Tang Dynasty in China, the Early Medieval Period in Europe, the Maya Civilization, and Kingdom of Aksum (modern Ethiopia) and Ghana Empire</a:t>
            </a:r>
          </a:p>
        </p:txBody>
      </p:sp>
    </p:spTree>
    <p:extLst>
      <p:ext uri="{BB962C8B-B14F-4D97-AF65-F5344CB8AC3E}">
        <p14:creationId xmlns:p14="http://schemas.microsoft.com/office/powerpoint/2010/main" val="17835946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35621E-EF4F-DD9A-A7FE-2932F4AF46B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 y="10"/>
            <a:ext cx="9143980" cy="6857990"/>
          </a:xfrm>
          <a:prstGeom prst="rect">
            <a:avLst/>
          </a:prstGeom>
        </p:spPr>
      </p:pic>
    </p:spTree>
    <p:extLst>
      <p:ext uri="{BB962C8B-B14F-4D97-AF65-F5344CB8AC3E}">
        <p14:creationId xmlns:p14="http://schemas.microsoft.com/office/powerpoint/2010/main" val="5779811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aby sitting on a couch&#10;&#10;Description automatically generated">
            <a:extLst>
              <a:ext uri="{FF2B5EF4-FFF2-40B4-BE49-F238E27FC236}">
                <a16:creationId xmlns:a16="http://schemas.microsoft.com/office/drawing/2014/main" id="{2BBE9351-222D-AC48-EF23-DC929B5EBE29}"/>
              </a:ext>
            </a:extLst>
          </p:cNvPr>
          <p:cNvPicPr>
            <a:picLocks noChangeAspect="1"/>
          </p:cNvPicPr>
          <p:nvPr/>
        </p:nvPicPr>
        <p:blipFill>
          <a:blip r:embed="rId3">
            <a:extLst>
              <a:ext uri="{28A0092B-C50C-407E-A947-70E740481C1C}">
                <a14:useLocalDpi xmlns:a14="http://schemas.microsoft.com/office/drawing/2010/main" val="0"/>
              </a:ext>
            </a:extLst>
          </a:blip>
          <a:srcRect t="6500" b="37250"/>
          <a:stretch/>
        </p:blipFill>
        <p:spPr>
          <a:xfrm>
            <a:off x="20" y="10"/>
            <a:ext cx="9143980" cy="6857990"/>
          </a:xfrm>
          <a:prstGeom prst="rect">
            <a:avLst/>
          </a:prstGeom>
        </p:spPr>
      </p:pic>
    </p:spTree>
    <p:extLst>
      <p:ext uri="{BB962C8B-B14F-4D97-AF65-F5344CB8AC3E}">
        <p14:creationId xmlns:p14="http://schemas.microsoft.com/office/powerpoint/2010/main" val="25649525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0D2BD-569B-22AC-2F7C-64BD79612E45}"/>
              </a:ext>
            </a:extLst>
          </p:cNvPr>
          <p:cNvSpPr>
            <a:spLocks noGrp="1"/>
          </p:cNvSpPr>
          <p:nvPr>
            <p:ph type="title"/>
          </p:nvPr>
        </p:nvSpPr>
        <p:spPr/>
        <p:txBody>
          <a:bodyPr>
            <a:normAutofit/>
          </a:bodyPr>
          <a:lstStyle/>
          <a:p>
            <a:r>
              <a:rPr lang="en-US" dirty="0"/>
              <a:t>Philippians 4: 4-7</a:t>
            </a:r>
          </a:p>
        </p:txBody>
      </p:sp>
      <p:sp>
        <p:nvSpPr>
          <p:cNvPr id="3" name="Content Placeholder 2">
            <a:extLst>
              <a:ext uri="{FF2B5EF4-FFF2-40B4-BE49-F238E27FC236}">
                <a16:creationId xmlns:a16="http://schemas.microsoft.com/office/drawing/2014/main" id="{13BC2BC3-FBE8-E382-B408-142DEFB782B9}"/>
              </a:ext>
            </a:extLst>
          </p:cNvPr>
          <p:cNvSpPr>
            <a:spLocks noGrp="1"/>
          </p:cNvSpPr>
          <p:nvPr>
            <p:ph idx="1"/>
          </p:nvPr>
        </p:nvSpPr>
        <p:spPr/>
        <p:txBody>
          <a:bodyPr>
            <a:normAutofit/>
          </a:bodyPr>
          <a:lstStyle/>
          <a:p>
            <a:pPr algn="l"/>
            <a:r>
              <a:rPr lang="en-US" b="0" i="0" u="none" strike="noStrike" dirty="0">
                <a:solidFill>
                  <a:srgbClr val="000000"/>
                </a:solidFill>
                <a:effectLst/>
                <a:latin typeface="Montserrat" pitchFamily="2" charset="77"/>
              </a:rPr>
              <a:t>4:4Rejoice in the Lord always; again, I will say, Rejoice.</a:t>
            </a:r>
          </a:p>
        </p:txBody>
      </p:sp>
    </p:spTree>
    <p:extLst>
      <p:ext uri="{BB962C8B-B14F-4D97-AF65-F5344CB8AC3E}">
        <p14:creationId xmlns:p14="http://schemas.microsoft.com/office/powerpoint/2010/main" val="9987077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3080021-6FE4-90FC-8D90-A19079F0C814}"/>
              </a:ext>
            </a:extLst>
          </p:cNvPr>
          <p:cNvSpPr txBox="1"/>
          <p:nvPr/>
        </p:nvSpPr>
        <p:spPr>
          <a:xfrm>
            <a:off x="878541" y="1631575"/>
            <a:ext cx="7261412" cy="4031873"/>
          </a:xfrm>
          <a:prstGeom prst="rect">
            <a:avLst/>
          </a:prstGeom>
          <a:noFill/>
        </p:spPr>
        <p:txBody>
          <a:bodyPr wrap="square">
            <a:spAutoFit/>
          </a:bodyPr>
          <a:lstStyle/>
          <a:p>
            <a:r>
              <a:rPr lang="en-US" sz="3200" b="0" i="0" u="none" strike="noStrike" dirty="0">
                <a:solidFill>
                  <a:srgbClr val="474747"/>
                </a:solidFill>
                <a:effectLst/>
                <a:latin typeface="Google Sans"/>
              </a:rPr>
              <a:t>KEY PATTERNS OF BEHAVIOR REFLECTIVE OF P.T.S.S. </a:t>
            </a:r>
            <a:r>
              <a:rPr lang="en-US" sz="3200" b="0" i="0" u="none" strike="noStrike" dirty="0">
                <a:solidFill>
                  <a:srgbClr val="040C28"/>
                </a:solidFill>
                <a:effectLst/>
                <a:latin typeface="Google Sans"/>
              </a:rPr>
              <a:t>Insufficient development of what Dr.</a:t>
            </a:r>
            <a:r>
              <a:rPr lang="en-US" sz="3200" b="0" i="0" u="none" strike="noStrike" dirty="0">
                <a:solidFill>
                  <a:srgbClr val="474747"/>
                </a:solidFill>
                <a:effectLst/>
                <a:latin typeface="Google Sans"/>
              </a:rPr>
              <a:t> DeGruy refers to as primary esteem, along with feelings of hopelessness, depression and a general self-destructive outlook. Extreme feelings of suspicion perceived negative motivations of others</a:t>
            </a:r>
            <a:r>
              <a:rPr lang="en-US" b="0" i="0" u="none" strike="noStrike" dirty="0">
                <a:solidFill>
                  <a:srgbClr val="474747"/>
                </a:solidFill>
                <a:effectLst/>
                <a:latin typeface="Google Sans"/>
              </a:rPr>
              <a:t>.</a:t>
            </a:r>
            <a:endParaRPr lang="en-US" dirty="0"/>
          </a:p>
        </p:txBody>
      </p:sp>
    </p:spTree>
    <p:extLst>
      <p:ext uri="{BB962C8B-B14F-4D97-AF65-F5344CB8AC3E}">
        <p14:creationId xmlns:p14="http://schemas.microsoft.com/office/powerpoint/2010/main" val="15744253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2" descr="page13image1242681216">
            <a:extLst>
              <a:ext uri="{FF2B5EF4-FFF2-40B4-BE49-F238E27FC236}">
                <a16:creationId xmlns:a16="http://schemas.microsoft.com/office/drawing/2014/main" id="{E660A9F9-D9C4-69AB-0467-28E97EABD13C}"/>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l="2698" r="5152" b="-1"/>
          <a:stretch>
            <a:fillRect/>
          </a:stretch>
        </p:blipFill>
        <p:spPr bwMode="auto">
          <a:xfrm>
            <a:off x="471025" y="673313"/>
            <a:ext cx="8175963" cy="556746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61F8F69-B693-B5CA-C5CD-672D52AF821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41732040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in a garment&#10;&#10;Description automatically generated">
            <a:extLst>
              <a:ext uri="{FF2B5EF4-FFF2-40B4-BE49-F238E27FC236}">
                <a16:creationId xmlns:a16="http://schemas.microsoft.com/office/drawing/2014/main" id="{F9E0EEEB-9680-E90A-057E-AEAA53275A27}"/>
              </a:ext>
            </a:extLst>
          </p:cNvPr>
          <p:cNvPicPr>
            <a:picLocks noChangeAspect="1"/>
          </p:cNvPicPr>
          <p:nvPr/>
        </p:nvPicPr>
        <p:blipFill>
          <a:blip r:embed="rId3">
            <a:extLst>
              <a:ext uri="{28A0092B-C50C-407E-A947-70E740481C1C}">
                <a14:useLocalDpi xmlns:a14="http://schemas.microsoft.com/office/drawing/2010/main" val="0"/>
              </a:ext>
            </a:extLst>
          </a:blip>
          <a:srcRect l="14809" r="28941"/>
          <a:stretch/>
        </p:blipFill>
        <p:spPr>
          <a:xfrm rot="5400000">
            <a:off x="1143000" y="-1143000"/>
            <a:ext cx="6858000" cy="9144000"/>
          </a:xfrm>
          <a:prstGeom prst="rect">
            <a:avLst/>
          </a:prstGeom>
        </p:spPr>
      </p:pic>
    </p:spTree>
    <p:extLst>
      <p:ext uri="{BB962C8B-B14F-4D97-AF65-F5344CB8AC3E}">
        <p14:creationId xmlns:p14="http://schemas.microsoft.com/office/powerpoint/2010/main" val="15972069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066F8AE-A5C7-4B3E-B1DA-D0B624059BE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14" name="Picture 13">
              <a:extLst>
                <a:ext uri="{FF2B5EF4-FFF2-40B4-BE49-F238E27FC236}">
                  <a16:creationId xmlns:a16="http://schemas.microsoft.com/office/drawing/2014/main" id="{F78E901E-6697-44E3-9533-1457FA4F048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Rectangle 14">
              <a:extLst>
                <a:ext uri="{FF2B5EF4-FFF2-40B4-BE49-F238E27FC236}">
                  <a16:creationId xmlns:a16="http://schemas.microsoft.com/office/drawing/2014/main" id="{C515452A-514A-4763-9932-37302A8D6D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6" name="Picture 15">
              <a:extLst>
                <a:ext uri="{FF2B5EF4-FFF2-40B4-BE49-F238E27FC236}">
                  <a16:creationId xmlns:a16="http://schemas.microsoft.com/office/drawing/2014/main" id="{D0EC146D-CF08-4B34-ADEB-2F0296F98A1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7" name="Picture 16">
              <a:extLst>
                <a:ext uri="{FF2B5EF4-FFF2-40B4-BE49-F238E27FC236}">
                  <a16:creationId xmlns:a16="http://schemas.microsoft.com/office/drawing/2014/main" id="{E1FBA240-87AB-400A-9292-7DC6F3E5521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useBgFill="1">
        <p:nvSpPr>
          <p:cNvPr id="19" name="Rectangle 18">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erson with a beard and a cross on his chest&#10;&#10;Description automatically generated">
            <a:extLst>
              <a:ext uri="{FF2B5EF4-FFF2-40B4-BE49-F238E27FC236}">
                <a16:creationId xmlns:a16="http://schemas.microsoft.com/office/drawing/2014/main" id="{5F52AED1-92F3-2448-F35D-593C52358383}"/>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t="5063" b="41687"/>
          <a:stretch/>
        </p:blipFill>
        <p:spPr>
          <a:xfrm>
            <a:off x="20" y="10"/>
            <a:ext cx="9143980" cy="6857990"/>
          </a:xfrm>
          <a:prstGeom prst="rect">
            <a:avLst/>
          </a:prstGeom>
        </p:spPr>
      </p:pic>
    </p:spTree>
    <p:extLst>
      <p:ext uri="{BB962C8B-B14F-4D97-AF65-F5344CB8AC3E}">
        <p14:creationId xmlns:p14="http://schemas.microsoft.com/office/powerpoint/2010/main" val="22004581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F9112-BDF2-00A3-5896-459683020D52}"/>
              </a:ext>
            </a:extLst>
          </p:cNvPr>
          <p:cNvSpPr>
            <a:spLocks noGrp="1"/>
          </p:cNvSpPr>
          <p:nvPr>
            <p:ph type="title"/>
          </p:nvPr>
        </p:nvSpPr>
        <p:spPr>
          <a:xfrm>
            <a:off x="971551" y="982132"/>
            <a:ext cx="7200897" cy="1303867"/>
          </a:xfrm>
        </p:spPr>
        <p:txBody>
          <a:bodyPr>
            <a:normAutofit/>
          </a:bodyPr>
          <a:lstStyle/>
          <a:p>
            <a:r>
              <a:rPr lang="en-US" dirty="0"/>
              <a:t>Finding Purpose</a:t>
            </a:r>
          </a:p>
        </p:txBody>
      </p:sp>
      <p:pic>
        <p:nvPicPr>
          <p:cNvPr id="8" name="Content Placeholder 7" descr="A large crowd of people protesting&#10;&#10;Description automatically generated">
            <a:extLst>
              <a:ext uri="{FF2B5EF4-FFF2-40B4-BE49-F238E27FC236}">
                <a16:creationId xmlns:a16="http://schemas.microsoft.com/office/drawing/2014/main" id="{4D72F051-E71D-24D0-D008-BADC3A5C785A}"/>
              </a:ext>
            </a:extLst>
          </p:cNvPr>
          <p:cNvPicPr>
            <a:picLocks noGrp="1" noChangeAspect="1"/>
          </p:cNvPicPr>
          <p:nvPr>
            <p:ph idx="1"/>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971550" y="2651420"/>
            <a:ext cx="4692650" cy="3129960"/>
          </a:xfrm>
        </p:spPr>
      </p:pic>
      <p:pic>
        <p:nvPicPr>
          <p:cNvPr id="5" name="Content Placeholder 4" descr="A sign with black text&#10;&#10;Description automatically generated">
            <a:extLst>
              <a:ext uri="{FF2B5EF4-FFF2-40B4-BE49-F238E27FC236}">
                <a16:creationId xmlns:a16="http://schemas.microsoft.com/office/drawing/2014/main" id="{7CD0312C-55CB-67D4-3298-B3E79AB4DD40}"/>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26442" r="19534"/>
          <a:stretch/>
        </p:blipFill>
        <p:spPr>
          <a:xfrm>
            <a:off x="6063769" y="2701180"/>
            <a:ext cx="2054796" cy="2852640"/>
          </a:xfrm>
          <a:prstGeom prst="rect">
            <a:avLst/>
          </a:prstGeom>
          <a:ln w="57150" cmpd="thickThin">
            <a:solidFill>
              <a:schemeClr val="tx1">
                <a:lumMod val="50000"/>
                <a:lumOff val="50000"/>
              </a:schemeClr>
            </a:solidFill>
            <a:miter lim="800000"/>
          </a:ln>
        </p:spPr>
      </p:pic>
    </p:spTree>
    <p:extLst>
      <p:ext uri="{BB962C8B-B14F-4D97-AF65-F5344CB8AC3E}">
        <p14:creationId xmlns:p14="http://schemas.microsoft.com/office/powerpoint/2010/main" val="20119158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0D2BD-569B-22AC-2F7C-64BD79612E45}"/>
              </a:ext>
            </a:extLst>
          </p:cNvPr>
          <p:cNvSpPr>
            <a:spLocks noGrp="1"/>
          </p:cNvSpPr>
          <p:nvPr>
            <p:ph type="title"/>
          </p:nvPr>
        </p:nvSpPr>
        <p:spPr/>
        <p:txBody>
          <a:bodyPr>
            <a:normAutofit/>
          </a:bodyPr>
          <a:lstStyle/>
          <a:p>
            <a:r>
              <a:rPr lang="en-US" dirty="0" err="1"/>
              <a:t>Phillipians</a:t>
            </a:r>
            <a:r>
              <a:rPr lang="en-US" dirty="0"/>
              <a:t> 4: 4-7</a:t>
            </a:r>
          </a:p>
        </p:txBody>
      </p:sp>
      <p:sp>
        <p:nvSpPr>
          <p:cNvPr id="3" name="Content Placeholder 2">
            <a:extLst>
              <a:ext uri="{FF2B5EF4-FFF2-40B4-BE49-F238E27FC236}">
                <a16:creationId xmlns:a16="http://schemas.microsoft.com/office/drawing/2014/main" id="{13BC2BC3-FBE8-E382-B408-142DEFB782B9}"/>
              </a:ext>
            </a:extLst>
          </p:cNvPr>
          <p:cNvSpPr>
            <a:spLocks noGrp="1"/>
          </p:cNvSpPr>
          <p:nvPr>
            <p:ph idx="1"/>
          </p:nvPr>
        </p:nvSpPr>
        <p:spPr/>
        <p:txBody>
          <a:bodyPr>
            <a:normAutofit/>
          </a:bodyPr>
          <a:lstStyle/>
          <a:p>
            <a:pPr algn="l"/>
            <a:r>
              <a:rPr lang="en-US" b="0" i="0" u="none" strike="noStrike" dirty="0">
                <a:solidFill>
                  <a:srgbClr val="000000"/>
                </a:solidFill>
                <a:effectLst/>
                <a:latin typeface="Montserrat" pitchFamily="2" charset="77"/>
              </a:rPr>
              <a:t>4:5Let your gentleness be known to everyone. The Lord is near.</a:t>
            </a:r>
          </a:p>
        </p:txBody>
      </p:sp>
    </p:spTree>
    <p:extLst>
      <p:ext uri="{BB962C8B-B14F-4D97-AF65-F5344CB8AC3E}">
        <p14:creationId xmlns:p14="http://schemas.microsoft.com/office/powerpoint/2010/main" val="30808149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7CCD1-0797-42F8-353D-050652209BE6}"/>
              </a:ext>
            </a:extLst>
          </p:cNvPr>
          <p:cNvSpPr>
            <a:spLocks noGrp="1"/>
          </p:cNvSpPr>
          <p:nvPr>
            <p:ph type="title"/>
          </p:nvPr>
        </p:nvSpPr>
        <p:spPr/>
        <p:txBody>
          <a:bodyPr/>
          <a:lstStyle/>
          <a:p>
            <a:r>
              <a:rPr lang="en-US" dirty="0"/>
              <a:t>Early Purpose</a:t>
            </a:r>
          </a:p>
        </p:txBody>
      </p:sp>
      <p:pic>
        <p:nvPicPr>
          <p:cNvPr id="5" name="Content Placeholder 4" descr="A person sitting on the ground&#10;&#10;Description automatically generated">
            <a:extLst>
              <a:ext uri="{FF2B5EF4-FFF2-40B4-BE49-F238E27FC236}">
                <a16:creationId xmlns:a16="http://schemas.microsoft.com/office/drawing/2014/main" id="{7FD41285-53F3-7D47-9010-2537D0F4E531}"/>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295136" y="2490788"/>
            <a:ext cx="6561666" cy="3444875"/>
          </a:xfrm>
        </p:spPr>
      </p:pic>
    </p:spTree>
    <p:extLst>
      <p:ext uri="{BB962C8B-B14F-4D97-AF65-F5344CB8AC3E}">
        <p14:creationId xmlns:p14="http://schemas.microsoft.com/office/powerpoint/2010/main" val="11571324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2024F6EB-04DC-4C6D-8485-FCD53A4A95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a:extLst>
              <a:ext uri="{FF2B5EF4-FFF2-40B4-BE49-F238E27FC236}">
                <a16:creationId xmlns:a16="http://schemas.microsoft.com/office/drawing/2014/main" id="{7A795FBE-101B-4063-A5FC-8C0624B3534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1618" cy="6856214"/>
          </a:xfrm>
          <a:prstGeom prst="rect">
            <a:avLst/>
          </a:prstGeom>
        </p:spPr>
      </p:pic>
      <p:sp>
        <p:nvSpPr>
          <p:cNvPr id="2" name="Title 1">
            <a:extLst>
              <a:ext uri="{FF2B5EF4-FFF2-40B4-BE49-F238E27FC236}">
                <a16:creationId xmlns:a16="http://schemas.microsoft.com/office/drawing/2014/main" id="{995705FD-DAEF-3101-1BB4-6BF2FE6DCE99}"/>
              </a:ext>
            </a:extLst>
          </p:cNvPr>
          <p:cNvSpPr>
            <a:spLocks noGrp="1"/>
          </p:cNvSpPr>
          <p:nvPr>
            <p:ph type="title"/>
          </p:nvPr>
        </p:nvSpPr>
        <p:spPr>
          <a:xfrm>
            <a:off x="5651868" y="982132"/>
            <a:ext cx="2520579" cy="1303867"/>
          </a:xfrm>
        </p:spPr>
        <p:txBody>
          <a:bodyPr>
            <a:normAutofit/>
          </a:bodyPr>
          <a:lstStyle/>
          <a:p>
            <a:pPr>
              <a:lnSpc>
                <a:spcPct val="90000"/>
              </a:lnSpc>
            </a:pPr>
            <a:r>
              <a:rPr lang="en-US" sz="2800"/>
              <a:t>Before we reach the finish line</a:t>
            </a:r>
          </a:p>
        </p:txBody>
      </p:sp>
      <p:sp>
        <p:nvSpPr>
          <p:cNvPr id="54" name="Rectangle 53">
            <a:extLst>
              <a:ext uri="{FF2B5EF4-FFF2-40B4-BE49-F238E27FC236}">
                <a16:creationId xmlns:a16="http://schemas.microsoft.com/office/drawing/2014/main" id="{8881F853-6081-4216-9876-4D863309A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482" y="1092200"/>
            <a:ext cx="4457015"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person in a running pose&#10;&#10;Description automatically generated">
            <a:extLst>
              <a:ext uri="{FF2B5EF4-FFF2-40B4-BE49-F238E27FC236}">
                <a16:creationId xmlns:a16="http://schemas.microsoft.com/office/drawing/2014/main" id="{FB63C4E0-CDB0-BCD3-B55C-CB215D85B715}"/>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6076" r="29799" b="-1"/>
          <a:stretch/>
        </p:blipFill>
        <p:spPr>
          <a:xfrm>
            <a:off x="1059512" y="1410208"/>
            <a:ext cx="3959083" cy="3858780"/>
          </a:xfrm>
          <a:prstGeom prst="rect">
            <a:avLst/>
          </a:prstGeom>
        </p:spPr>
      </p:pic>
      <p:cxnSp>
        <p:nvCxnSpPr>
          <p:cNvPr id="56" name="Straight Connector 55">
            <a:extLst>
              <a:ext uri="{FF2B5EF4-FFF2-40B4-BE49-F238E27FC236}">
                <a16:creationId xmlns:a16="http://schemas.microsoft.com/office/drawing/2014/main" id="{68EF61C2-EE68-43FF-A497-F2E60EA532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40066" y="2400639"/>
            <a:ext cx="2532381" cy="0"/>
          </a:xfrm>
          <a:prstGeom prst="line">
            <a:avLst/>
          </a:prstGeom>
        </p:spPr>
        <p:style>
          <a:lnRef idx="2">
            <a:schemeClr val="accent1"/>
          </a:lnRef>
          <a:fillRef idx="0">
            <a:schemeClr val="accent1"/>
          </a:fillRef>
          <a:effectRef idx="1">
            <a:schemeClr val="accent1"/>
          </a:effectRef>
          <a:fontRef idx="minor">
            <a:schemeClr val="tx1"/>
          </a:fontRef>
        </p:style>
      </p:cxnSp>
      <p:sp>
        <p:nvSpPr>
          <p:cNvPr id="9" name="Content Placeholder 8">
            <a:extLst>
              <a:ext uri="{FF2B5EF4-FFF2-40B4-BE49-F238E27FC236}">
                <a16:creationId xmlns:a16="http://schemas.microsoft.com/office/drawing/2014/main" id="{630ABF18-00AE-6DFE-D444-875C01D7948B}"/>
              </a:ext>
            </a:extLst>
          </p:cNvPr>
          <p:cNvSpPr>
            <a:spLocks noGrp="1"/>
          </p:cNvSpPr>
          <p:nvPr>
            <p:ph idx="1"/>
          </p:nvPr>
        </p:nvSpPr>
        <p:spPr>
          <a:xfrm>
            <a:off x="5651868" y="2556932"/>
            <a:ext cx="2520578" cy="3318936"/>
          </a:xfrm>
        </p:spPr>
        <p:txBody>
          <a:bodyPr>
            <a:normAutofit/>
          </a:bodyPr>
          <a:lstStyle/>
          <a:p>
            <a:r>
              <a:rPr lang="en-US" dirty="0"/>
              <a:t>Knowing Yourself</a:t>
            </a:r>
          </a:p>
          <a:p>
            <a:r>
              <a:rPr lang="en-US" dirty="0"/>
              <a:t>Finding Purpose</a:t>
            </a:r>
          </a:p>
          <a:p>
            <a:r>
              <a:rPr lang="en-US" dirty="0"/>
              <a:t>Evolving</a:t>
            </a:r>
          </a:p>
        </p:txBody>
      </p:sp>
    </p:spTree>
    <p:extLst>
      <p:ext uri="{BB962C8B-B14F-4D97-AF65-F5344CB8AC3E}">
        <p14:creationId xmlns:p14="http://schemas.microsoft.com/office/powerpoint/2010/main" val="27978103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EB8E3BF-F464-4900-8994-851061A9A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group of children carrying buckets&#10;&#10;Description automatically generated">
            <a:extLst>
              <a:ext uri="{FF2B5EF4-FFF2-40B4-BE49-F238E27FC236}">
                <a16:creationId xmlns:a16="http://schemas.microsoft.com/office/drawing/2014/main" id="{7FA67159-BAF2-2CE9-EDCF-BC575C27D33B}"/>
              </a:ext>
            </a:extLst>
          </p:cNvPr>
          <p:cNvPicPr>
            <a:picLocks noChangeAspect="1"/>
          </p:cNvPicPr>
          <p:nvPr/>
        </p:nvPicPr>
        <p:blipFill>
          <a:blip r:embed="rId3">
            <a:alphaModFix amt="35000"/>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p:blipFill>
        <p:spPr>
          <a:xfrm>
            <a:off x="20" y="10"/>
            <a:ext cx="9143980" cy="6857990"/>
          </a:xfrm>
          <a:prstGeom prst="rect">
            <a:avLst/>
          </a:prstGeom>
        </p:spPr>
      </p:pic>
      <p:sp>
        <p:nvSpPr>
          <p:cNvPr id="2" name="Title 1">
            <a:extLst>
              <a:ext uri="{FF2B5EF4-FFF2-40B4-BE49-F238E27FC236}">
                <a16:creationId xmlns:a16="http://schemas.microsoft.com/office/drawing/2014/main" id="{3DB362FF-11FA-6D2D-93CD-2C39F42F8CF5}"/>
              </a:ext>
            </a:extLst>
          </p:cNvPr>
          <p:cNvSpPr>
            <a:spLocks noGrp="1"/>
          </p:cNvSpPr>
          <p:nvPr>
            <p:ph type="title"/>
          </p:nvPr>
        </p:nvSpPr>
        <p:spPr>
          <a:xfrm>
            <a:off x="971551" y="982132"/>
            <a:ext cx="7200897" cy="1303867"/>
          </a:xfrm>
        </p:spPr>
        <p:txBody>
          <a:bodyPr>
            <a:normAutofit/>
          </a:bodyPr>
          <a:lstStyle/>
          <a:p>
            <a:pPr>
              <a:lnSpc>
                <a:spcPct val="90000"/>
              </a:lnSpc>
            </a:pPr>
            <a:r>
              <a:rPr lang="en-US">
                <a:solidFill>
                  <a:srgbClr val="FFFFFF"/>
                </a:solidFill>
              </a:rPr>
              <a:t>What’s One of Your Current Purposes?</a:t>
            </a:r>
          </a:p>
        </p:txBody>
      </p:sp>
      <p:cxnSp>
        <p:nvCxnSpPr>
          <p:cNvPr id="14" name="Straight Connector 13">
            <a:extLst>
              <a:ext uri="{FF2B5EF4-FFF2-40B4-BE49-F238E27FC236}">
                <a16:creationId xmlns:a16="http://schemas.microsoft.com/office/drawing/2014/main" id="{8E0602D6-3A81-42F8-AE67-1BAAFC967C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43000" y="2421466"/>
            <a:ext cx="6858000" cy="0"/>
          </a:xfrm>
          <a:prstGeom prst="line">
            <a:avLst/>
          </a:prstGeom>
          <a:ln w="15875">
            <a:solidFill>
              <a:srgbClr val="FFFFFF"/>
            </a:solidFill>
          </a:ln>
        </p:spPr>
        <p:style>
          <a:lnRef idx="2">
            <a:schemeClr val="accent1"/>
          </a:lnRef>
          <a:fillRef idx="0">
            <a:schemeClr val="accent1"/>
          </a:fillRef>
          <a:effectRef idx="1">
            <a:schemeClr val="accent1"/>
          </a:effectRef>
          <a:fontRef idx="minor">
            <a:schemeClr val="tx1"/>
          </a:fontRef>
        </p:style>
      </p:cxnSp>
      <p:sp>
        <p:nvSpPr>
          <p:cNvPr id="9" name="Content Placeholder 8">
            <a:extLst>
              <a:ext uri="{FF2B5EF4-FFF2-40B4-BE49-F238E27FC236}">
                <a16:creationId xmlns:a16="http://schemas.microsoft.com/office/drawing/2014/main" id="{FA6AE4A3-E428-EAD4-B2E5-76768BF578A7}"/>
              </a:ext>
            </a:extLst>
          </p:cNvPr>
          <p:cNvSpPr>
            <a:spLocks noGrp="1"/>
          </p:cNvSpPr>
          <p:nvPr>
            <p:ph idx="1"/>
          </p:nvPr>
        </p:nvSpPr>
        <p:spPr>
          <a:xfrm>
            <a:off x="971550" y="2556932"/>
            <a:ext cx="7200897" cy="3318936"/>
          </a:xfrm>
        </p:spPr>
        <p:txBody>
          <a:bodyPr>
            <a:normAutofit/>
          </a:bodyPr>
          <a:lstStyle/>
          <a:p>
            <a:r>
              <a:rPr lang="en-US" dirty="0">
                <a:solidFill>
                  <a:srgbClr val="FFFFFF"/>
                </a:solidFill>
              </a:rPr>
              <a:t>Helping others?</a:t>
            </a:r>
          </a:p>
          <a:p>
            <a:r>
              <a:rPr lang="en-US" dirty="0">
                <a:solidFill>
                  <a:srgbClr val="FFFFFF"/>
                </a:solidFill>
              </a:rPr>
              <a:t>Being successful in school?</a:t>
            </a:r>
          </a:p>
          <a:p>
            <a:r>
              <a:rPr lang="en-US" dirty="0">
                <a:solidFill>
                  <a:srgbClr val="FFFFFF"/>
                </a:solidFill>
              </a:rPr>
              <a:t>Being a good friend?</a:t>
            </a:r>
          </a:p>
          <a:p>
            <a:r>
              <a:rPr lang="en-US" dirty="0">
                <a:solidFill>
                  <a:srgbClr val="FFFFFF"/>
                </a:solidFill>
              </a:rPr>
              <a:t>Being a good neighbor?</a:t>
            </a:r>
          </a:p>
          <a:p>
            <a:r>
              <a:rPr lang="en-US" dirty="0">
                <a:solidFill>
                  <a:srgbClr val="FFFFFF"/>
                </a:solidFill>
              </a:rPr>
              <a:t>Being a good brother or sister?</a:t>
            </a:r>
          </a:p>
          <a:p>
            <a:r>
              <a:rPr lang="en-US" dirty="0">
                <a:solidFill>
                  <a:srgbClr val="FFFFFF"/>
                </a:solidFill>
              </a:rPr>
              <a:t>Change the world?</a:t>
            </a:r>
          </a:p>
        </p:txBody>
      </p:sp>
    </p:spTree>
    <p:extLst>
      <p:ext uri="{BB962C8B-B14F-4D97-AF65-F5344CB8AC3E}">
        <p14:creationId xmlns:p14="http://schemas.microsoft.com/office/powerpoint/2010/main" val="1948549212"/>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0D2BD-569B-22AC-2F7C-64BD79612E45}"/>
              </a:ext>
            </a:extLst>
          </p:cNvPr>
          <p:cNvSpPr>
            <a:spLocks noGrp="1"/>
          </p:cNvSpPr>
          <p:nvPr>
            <p:ph type="title"/>
          </p:nvPr>
        </p:nvSpPr>
        <p:spPr/>
        <p:txBody>
          <a:bodyPr>
            <a:normAutofit/>
          </a:bodyPr>
          <a:lstStyle/>
          <a:p>
            <a:r>
              <a:rPr lang="en-US" dirty="0"/>
              <a:t>Learning, Unlearning, Relearning</a:t>
            </a:r>
          </a:p>
        </p:txBody>
      </p:sp>
      <p:pic>
        <p:nvPicPr>
          <p:cNvPr id="7" name="Content Placeholder 6" descr="A stone walkway with a curved walkway&#10;&#10;Description automatically generated with medium confidence">
            <a:extLst>
              <a:ext uri="{FF2B5EF4-FFF2-40B4-BE49-F238E27FC236}">
                <a16:creationId xmlns:a16="http://schemas.microsoft.com/office/drawing/2014/main" id="{C0D50C56-7CDD-F00D-1D8C-DCA9A0D9B5F3}"/>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527969" y="2498725"/>
            <a:ext cx="6096000" cy="3429000"/>
          </a:xfrm>
        </p:spPr>
      </p:pic>
    </p:spTree>
    <p:extLst>
      <p:ext uri="{BB962C8B-B14F-4D97-AF65-F5344CB8AC3E}">
        <p14:creationId xmlns:p14="http://schemas.microsoft.com/office/powerpoint/2010/main" val="17111832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D5E3CF8B-6090-4FFC-B9BE-6FF60AEE4B7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1618" cy="6856214"/>
          </a:xfrm>
          <a:prstGeom prst="rect">
            <a:avLst/>
          </a:prstGeom>
        </p:spPr>
      </p:pic>
      <p:cxnSp>
        <p:nvCxnSpPr>
          <p:cNvPr id="20" name="Straight Connector 19">
            <a:extLst>
              <a:ext uri="{FF2B5EF4-FFF2-40B4-BE49-F238E27FC236}">
                <a16:creationId xmlns:a16="http://schemas.microsoft.com/office/drawing/2014/main" id="{F444405B-FBD8-46A8-84D6-CE72780146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
        <p:nvSpPr>
          <p:cNvPr id="22" name="Rectangle 21">
            <a:extLst>
              <a:ext uri="{FF2B5EF4-FFF2-40B4-BE49-F238E27FC236}">
                <a16:creationId xmlns:a16="http://schemas.microsoft.com/office/drawing/2014/main" id="{FDF8837B-BAE2-489A-8F93-69216307D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The Statue of Liberty in Manhattan">
            <a:extLst>
              <a:ext uri="{FF2B5EF4-FFF2-40B4-BE49-F238E27FC236}">
                <a16:creationId xmlns:a16="http://schemas.microsoft.com/office/drawing/2014/main" id="{A2BCE9ED-8AA1-7AB4-307B-8BB9ACC00A2F}"/>
              </a:ext>
            </a:extLst>
          </p:cNvPr>
          <p:cNvPicPr>
            <a:picLocks noChangeAspect="1"/>
          </p:cNvPicPr>
          <p:nvPr/>
        </p:nvPicPr>
        <p:blipFill>
          <a:blip r:embed="rId5">
            <a:alphaModFix amt="50000"/>
          </a:blip>
          <a:srcRect r="10999" b="-1"/>
          <a:stretch/>
        </p:blipFill>
        <p:spPr>
          <a:xfrm>
            <a:off x="20" y="10"/>
            <a:ext cx="9143980" cy="6857990"/>
          </a:xfrm>
          <a:prstGeom prst="rect">
            <a:avLst/>
          </a:prstGeom>
        </p:spPr>
      </p:pic>
      <p:sp>
        <p:nvSpPr>
          <p:cNvPr id="2" name="Title 1">
            <a:extLst>
              <a:ext uri="{FF2B5EF4-FFF2-40B4-BE49-F238E27FC236}">
                <a16:creationId xmlns:a16="http://schemas.microsoft.com/office/drawing/2014/main" id="{BCB0D2BD-569B-22AC-2F7C-64BD79612E45}"/>
              </a:ext>
            </a:extLst>
          </p:cNvPr>
          <p:cNvSpPr>
            <a:spLocks noGrp="1"/>
          </p:cNvSpPr>
          <p:nvPr>
            <p:ph type="title"/>
          </p:nvPr>
        </p:nvSpPr>
        <p:spPr>
          <a:xfrm>
            <a:off x="2019298" y="1871131"/>
            <a:ext cx="5111752" cy="1515533"/>
          </a:xfrm>
        </p:spPr>
        <p:txBody>
          <a:bodyPr vert="horz" lIns="91440" tIns="45720" rIns="91440" bIns="45720" rtlCol="0" anchor="b">
            <a:normAutofit/>
          </a:bodyPr>
          <a:lstStyle/>
          <a:p>
            <a:r>
              <a:rPr lang="en-US" sz="5400">
                <a:solidFill>
                  <a:srgbClr val="FFFFFF"/>
                </a:solidFill>
              </a:rPr>
              <a:t>Unlearning</a:t>
            </a:r>
          </a:p>
        </p:txBody>
      </p:sp>
      <p:sp>
        <p:nvSpPr>
          <p:cNvPr id="12" name="Content Placeholder 11">
            <a:extLst>
              <a:ext uri="{FF2B5EF4-FFF2-40B4-BE49-F238E27FC236}">
                <a16:creationId xmlns:a16="http://schemas.microsoft.com/office/drawing/2014/main" id="{86C0B989-78A8-7E5D-40C9-75D5A84F9614}"/>
              </a:ext>
            </a:extLst>
          </p:cNvPr>
          <p:cNvSpPr>
            <a:spLocks noGrp="1"/>
          </p:cNvSpPr>
          <p:nvPr>
            <p:ph idx="1"/>
          </p:nvPr>
        </p:nvSpPr>
        <p:spPr>
          <a:xfrm>
            <a:off x="2019298" y="3657597"/>
            <a:ext cx="5111752" cy="1320802"/>
          </a:xfrm>
        </p:spPr>
        <p:txBody>
          <a:bodyPr vert="horz" lIns="91440" tIns="45720" rIns="91440" bIns="45720" rtlCol="0" anchor="t">
            <a:normAutofit/>
          </a:bodyPr>
          <a:lstStyle/>
          <a:p>
            <a:pPr marL="0" indent="0" algn="ctr">
              <a:buNone/>
            </a:pPr>
            <a:r>
              <a:rPr lang="en-US" sz="2100">
                <a:solidFill>
                  <a:srgbClr val="FFFFFF"/>
                </a:solidFill>
              </a:rPr>
              <a:t>Who had to unlearn the real purpose and meaning behind the Statue of Liberty?</a:t>
            </a:r>
          </a:p>
        </p:txBody>
      </p:sp>
      <p:cxnSp>
        <p:nvCxnSpPr>
          <p:cNvPr id="24" name="Straight Connector 23">
            <a:extLst>
              <a:ext uri="{FF2B5EF4-FFF2-40B4-BE49-F238E27FC236}">
                <a16:creationId xmlns:a16="http://schemas.microsoft.com/office/drawing/2014/main" id="{B48BEE9B-A2F4-4BF3-9EAD-16E1A7FC2D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774949" y="3510608"/>
            <a:ext cx="384048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60787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63" name="Rectangle 62">
            <a:extLst>
              <a:ext uri="{FF2B5EF4-FFF2-40B4-BE49-F238E27FC236}">
                <a16:creationId xmlns:a16="http://schemas.microsoft.com/office/drawing/2014/main" id="{2024F6EB-04DC-4C6D-8485-FCD53A4A95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Picture 64">
            <a:extLst>
              <a:ext uri="{FF2B5EF4-FFF2-40B4-BE49-F238E27FC236}">
                <a16:creationId xmlns:a16="http://schemas.microsoft.com/office/drawing/2014/main" id="{7A795FBE-101B-4063-A5FC-8C0624B3534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1618" cy="6856214"/>
          </a:xfrm>
          <a:prstGeom prst="rect">
            <a:avLst/>
          </a:prstGeom>
        </p:spPr>
      </p:pic>
      <p:sp>
        <p:nvSpPr>
          <p:cNvPr id="2" name="Title 1">
            <a:extLst>
              <a:ext uri="{FF2B5EF4-FFF2-40B4-BE49-F238E27FC236}">
                <a16:creationId xmlns:a16="http://schemas.microsoft.com/office/drawing/2014/main" id="{BCB0D2BD-569B-22AC-2F7C-64BD79612E45}"/>
              </a:ext>
            </a:extLst>
          </p:cNvPr>
          <p:cNvSpPr>
            <a:spLocks noGrp="1"/>
          </p:cNvSpPr>
          <p:nvPr>
            <p:ph type="title"/>
          </p:nvPr>
        </p:nvSpPr>
        <p:spPr>
          <a:xfrm>
            <a:off x="5651868" y="982132"/>
            <a:ext cx="2520579" cy="1303867"/>
          </a:xfrm>
        </p:spPr>
        <p:txBody>
          <a:bodyPr vert="horz" lIns="91440" tIns="45720" rIns="91440" bIns="45720" rtlCol="0">
            <a:normAutofit/>
          </a:bodyPr>
          <a:lstStyle/>
          <a:p>
            <a:r>
              <a:rPr lang="en-US" dirty="0"/>
              <a:t>Learning</a:t>
            </a:r>
          </a:p>
        </p:txBody>
      </p:sp>
      <p:sp>
        <p:nvSpPr>
          <p:cNvPr id="67" name="Rectangle 66">
            <a:extLst>
              <a:ext uri="{FF2B5EF4-FFF2-40B4-BE49-F238E27FC236}">
                <a16:creationId xmlns:a16="http://schemas.microsoft.com/office/drawing/2014/main" id="{8881F853-6081-4216-9876-4D863309A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482" y="1092200"/>
            <a:ext cx="4457015"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ainting of a group of people&#10;&#10;Description automatically generated">
            <a:extLst>
              <a:ext uri="{FF2B5EF4-FFF2-40B4-BE49-F238E27FC236}">
                <a16:creationId xmlns:a16="http://schemas.microsoft.com/office/drawing/2014/main" id="{7EDDBD2E-556D-E5B2-F35F-AC4DE747DE8B}"/>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17563" r="14348"/>
          <a:stretch/>
        </p:blipFill>
        <p:spPr>
          <a:xfrm>
            <a:off x="1059512" y="1410208"/>
            <a:ext cx="3959083" cy="3858780"/>
          </a:xfrm>
          <a:prstGeom prst="rect">
            <a:avLst/>
          </a:prstGeom>
        </p:spPr>
      </p:pic>
      <p:cxnSp>
        <p:nvCxnSpPr>
          <p:cNvPr id="69" name="Straight Connector 68">
            <a:extLst>
              <a:ext uri="{FF2B5EF4-FFF2-40B4-BE49-F238E27FC236}">
                <a16:creationId xmlns:a16="http://schemas.microsoft.com/office/drawing/2014/main" id="{68EF61C2-EE68-43FF-A497-F2E60EA532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40066" y="2400639"/>
            <a:ext cx="2532381" cy="0"/>
          </a:xfrm>
          <a:prstGeom prst="line">
            <a:avLst/>
          </a:prstGeom>
        </p:spPr>
        <p:style>
          <a:lnRef idx="2">
            <a:schemeClr val="accent1"/>
          </a:lnRef>
          <a:fillRef idx="0">
            <a:schemeClr val="accent1"/>
          </a:fillRef>
          <a:effectRef idx="1">
            <a:schemeClr val="accent1"/>
          </a:effectRef>
          <a:fontRef idx="minor">
            <a:schemeClr val="tx1"/>
          </a:fontRef>
        </p:style>
      </p:cxnSp>
      <p:sp>
        <p:nvSpPr>
          <p:cNvPr id="12" name="Content Placeholder 11">
            <a:extLst>
              <a:ext uri="{FF2B5EF4-FFF2-40B4-BE49-F238E27FC236}">
                <a16:creationId xmlns:a16="http://schemas.microsoft.com/office/drawing/2014/main" id="{86C0B989-78A8-7E5D-40C9-75D5A84F9614}"/>
              </a:ext>
            </a:extLst>
          </p:cNvPr>
          <p:cNvSpPr>
            <a:spLocks noGrp="1"/>
          </p:cNvSpPr>
          <p:nvPr>
            <p:ph idx="1"/>
          </p:nvPr>
        </p:nvSpPr>
        <p:spPr>
          <a:xfrm>
            <a:off x="5651868" y="2556932"/>
            <a:ext cx="2520578" cy="3318936"/>
          </a:xfrm>
        </p:spPr>
        <p:txBody>
          <a:bodyPr vert="horz" lIns="91440" tIns="45720" rIns="91440" bIns="45720" rtlCol="0">
            <a:normAutofit/>
          </a:bodyPr>
          <a:lstStyle/>
          <a:p>
            <a:pPr marL="0" indent="0">
              <a:buNone/>
            </a:pPr>
            <a:r>
              <a:rPr lang="en-US" dirty="0"/>
              <a:t>Who knew that there were two American wars fought over the desire to maintain slavery</a:t>
            </a:r>
          </a:p>
        </p:txBody>
      </p:sp>
    </p:spTree>
    <p:extLst>
      <p:ext uri="{BB962C8B-B14F-4D97-AF65-F5344CB8AC3E}">
        <p14:creationId xmlns:p14="http://schemas.microsoft.com/office/powerpoint/2010/main" val="179116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0D2BD-569B-22AC-2F7C-64BD79612E45}"/>
              </a:ext>
            </a:extLst>
          </p:cNvPr>
          <p:cNvSpPr>
            <a:spLocks noGrp="1"/>
          </p:cNvSpPr>
          <p:nvPr>
            <p:ph type="title"/>
          </p:nvPr>
        </p:nvSpPr>
        <p:spPr/>
        <p:txBody>
          <a:bodyPr>
            <a:normAutofit/>
          </a:bodyPr>
          <a:lstStyle/>
          <a:p>
            <a:r>
              <a:rPr lang="en-US" dirty="0"/>
              <a:t>Critical Thinking</a:t>
            </a:r>
          </a:p>
        </p:txBody>
      </p:sp>
      <p:pic>
        <p:nvPicPr>
          <p:cNvPr id="7" name="Content Placeholder 6" descr="A stack of books and dice spelling out the word learning&#10;&#10;Description automatically generated">
            <a:extLst>
              <a:ext uri="{FF2B5EF4-FFF2-40B4-BE49-F238E27FC236}">
                <a16:creationId xmlns:a16="http://schemas.microsoft.com/office/drawing/2014/main" id="{E7D930FB-478F-0418-552D-B0020DD05022}"/>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995828" y="2490788"/>
            <a:ext cx="5160282" cy="3444875"/>
          </a:xfrm>
        </p:spPr>
      </p:pic>
    </p:spTree>
    <p:extLst>
      <p:ext uri="{BB962C8B-B14F-4D97-AF65-F5344CB8AC3E}">
        <p14:creationId xmlns:p14="http://schemas.microsoft.com/office/powerpoint/2010/main" val="20195809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89B894CA-E1CC-47A1-8DE3-57DBCFD39BA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1618" cy="6856214"/>
          </a:xfrm>
          <a:prstGeom prst="rect">
            <a:avLst/>
          </a:prstGeom>
        </p:spPr>
      </p:pic>
      <p:sp>
        <p:nvSpPr>
          <p:cNvPr id="2" name="Title 1">
            <a:extLst>
              <a:ext uri="{FF2B5EF4-FFF2-40B4-BE49-F238E27FC236}">
                <a16:creationId xmlns:a16="http://schemas.microsoft.com/office/drawing/2014/main" id="{F9712E96-04E0-1A55-5EF4-11D6631D8999}"/>
              </a:ext>
            </a:extLst>
          </p:cNvPr>
          <p:cNvSpPr>
            <a:spLocks noGrp="1"/>
          </p:cNvSpPr>
          <p:nvPr>
            <p:ph type="title"/>
          </p:nvPr>
        </p:nvSpPr>
        <p:spPr>
          <a:xfrm>
            <a:off x="5651868" y="982132"/>
            <a:ext cx="2520579" cy="1303867"/>
          </a:xfrm>
        </p:spPr>
        <p:txBody>
          <a:bodyPr>
            <a:normAutofit/>
          </a:bodyPr>
          <a:lstStyle/>
          <a:p>
            <a:pPr>
              <a:lnSpc>
                <a:spcPct val="90000"/>
              </a:lnSpc>
            </a:pPr>
            <a:r>
              <a:rPr lang="en-US"/>
              <a:t>Jesus Return</a:t>
            </a:r>
          </a:p>
        </p:txBody>
      </p:sp>
      <p:sp>
        <p:nvSpPr>
          <p:cNvPr id="25" name="Rectangle 24">
            <a:extLst>
              <a:ext uri="{FF2B5EF4-FFF2-40B4-BE49-F238E27FC236}">
                <a16:creationId xmlns:a16="http://schemas.microsoft.com/office/drawing/2014/main" id="{B5DF82D0-142E-415E-9F4C-DD5E34D80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482" y="1092200"/>
            <a:ext cx="4457015"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green sign with white text&#10;&#10;Description automatically generated">
            <a:extLst>
              <a:ext uri="{FF2B5EF4-FFF2-40B4-BE49-F238E27FC236}">
                <a16:creationId xmlns:a16="http://schemas.microsoft.com/office/drawing/2014/main" id="{BA9A02ED-D1A4-5EF1-E275-BC9A691055F6}"/>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r="31444" b="-1"/>
          <a:stretch/>
        </p:blipFill>
        <p:spPr>
          <a:xfrm>
            <a:off x="1059512" y="1410208"/>
            <a:ext cx="3959083" cy="3858780"/>
          </a:xfrm>
          <a:prstGeom prst="rect">
            <a:avLst/>
          </a:prstGeom>
        </p:spPr>
      </p:pic>
      <p:cxnSp>
        <p:nvCxnSpPr>
          <p:cNvPr id="27" name="Straight Connector 26">
            <a:extLst>
              <a:ext uri="{FF2B5EF4-FFF2-40B4-BE49-F238E27FC236}">
                <a16:creationId xmlns:a16="http://schemas.microsoft.com/office/drawing/2014/main" id="{E69B7433-B959-40DA-806F-FF95BB380B0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40066" y="2400639"/>
            <a:ext cx="2532381" cy="0"/>
          </a:xfrm>
          <a:prstGeom prst="line">
            <a:avLst/>
          </a:prstGeom>
        </p:spPr>
        <p:style>
          <a:lnRef idx="2">
            <a:schemeClr val="accent1"/>
          </a:lnRef>
          <a:fillRef idx="0">
            <a:schemeClr val="accent1"/>
          </a:fillRef>
          <a:effectRef idx="1">
            <a:schemeClr val="accent1"/>
          </a:effectRef>
          <a:fontRef idx="minor">
            <a:schemeClr val="tx1"/>
          </a:fontRef>
        </p:style>
      </p:cxnSp>
      <p:sp>
        <p:nvSpPr>
          <p:cNvPr id="9" name="Content Placeholder 8">
            <a:extLst>
              <a:ext uri="{FF2B5EF4-FFF2-40B4-BE49-F238E27FC236}">
                <a16:creationId xmlns:a16="http://schemas.microsoft.com/office/drawing/2014/main" id="{9C9074C0-0663-EEC5-38BA-AD2A8086137A}"/>
              </a:ext>
            </a:extLst>
          </p:cNvPr>
          <p:cNvSpPr>
            <a:spLocks noGrp="1"/>
          </p:cNvSpPr>
          <p:nvPr>
            <p:ph idx="1"/>
          </p:nvPr>
        </p:nvSpPr>
        <p:spPr>
          <a:xfrm>
            <a:off x="5651868" y="2556932"/>
            <a:ext cx="2520578" cy="3318936"/>
          </a:xfrm>
        </p:spPr>
        <p:txBody>
          <a:bodyPr>
            <a:normAutofit/>
          </a:bodyPr>
          <a:lstStyle/>
          <a:p>
            <a:pPr>
              <a:lnSpc>
                <a:spcPct val="90000"/>
              </a:lnSpc>
            </a:pPr>
            <a:r>
              <a:rPr lang="en-US" sz="1900"/>
              <a:t>While we do not know when Jesus will return, we believe he will. And when he does, this world will be everything God intended it to be. In the meantime, our faith should lead us to run the race best we can.</a:t>
            </a:r>
          </a:p>
          <a:p>
            <a:pPr>
              <a:lnSpc>
                <a:spcPct val="90000"/>
              </a:lnSpc>
            </a:pPr>
            <a:endParaRPr lang="en-US" sz="1900"/>
          </a:p>
        </p:txBody>
      </p:sp>
    </p:spTree>
    <p:extLst>
      <p:ext uri="{BB962C8B-B14F-4D97-AF65-F5344CB8AC3E}">
        <p14:creationId xmlns:p14="http://schemas.microsoft.com/office/powerpoint/2010/main" val="26162122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0D2BD-569B-22AC-2F7C-64BD79612E45}"/>
              </a:ext>
            </a:extLst>
          </p:cNvPr>
          <p:cNvSpPr>
            <a:spLocks noGrp="1"/>
          </p:cNvSpPr>
          <p:nvPr>
            <p:ph type="title"/>
          </p:nvPr>
        </p:nvSpPr>
        <p:spPr/>
        <p:txBody>
          <a:bodyPr>
            <a:normAutofit/>
          </a:bodyPr>
          <a:lstStyle/>
          <a:p>
            <a:r>
              <a:rPr lang="en-US" dirty="0"/>
              <a:t>Philippians 4: 4-7</a:t>
            </a:r>
          </a:p>
        </p:txBody>
      </p:sp>
      <p:sp>
        <p:nvSpPr>
          <p:cNvPr id="3" name="Content Placeholder 2">
            <a:extLst>
              <a:ext uri="{FF2B5EF4-FFF2-40B4-BE49-F238E27FC236}">
                <a16:creationId xmlns:a16="http://schemas.microsoft.com/office/drawing/2014/main" id="{13BC2BC3-FBE8-E382-B408-142DEFB782B9}"/>
              </a:ext>
            </a:extLst>
          </p:cNvPr>
          <p:cNvSpPr>
            <a:spLocks noGrp="1"/>
          </p:cNvSpPr>
          <p:nvPr>
            <p:ph idx="1"/>
          </p:nvPr>
        </p:nvSpPr>
        <p:spPr/>
        <p:txBody>
          <a:bodyPr>
            <a:normAutofit/>
          </a:bodyPr>
          <a:lstStyle/>
          <a:p>
            <a:pPr algn="l"/>
            <a:r>
              <a:rPr lang="en-US" b="0" i="0" u="none" strike="noStrike" dirty="0">
                <a:solidFill>
                  <a:srgbClr val="000000"/>
                </a:solidFill>
                <a:effectLst/>
                <a:latin typeface="Montserrat" pitchFamily="2" charset="77"/>
              </a:rPr>
              <a:t>4:6Do not be anxious about anything, but in everything by prayer and supplication with thanksgiving let your requests be made known to God.</a:t>
            </a:r>
          </a:p>
          <a:p>
            <a:pPr algn="l"/>
            <a:r>
              <a:rPr lang="en-US" b="0" i="0" u="none" strike="noStrike" dirty="0">
                <a:solidFill>
                  <a:srgbClr val="000000"/>
                </a:solidFill>
                <a:effectLst/>
                <a:latin typeface="Montserrat" pitchFamily="2" charset="77"/>
              </a:rPr>
              <a:t>4:7And the peace of God, which surpasses all understanding, will guard your hearts and your minds in Christ Jesus.</a:t>
            </a:r>
          </a:p>
        </p:txBody>
      </p:sp>
    </p:spTree>
    <p:extLst>
      <p:ext uri="{BB962C8B-B14F-4D97-AF65-F5344CB8AC3E}">
        <p14:creationId xmlns:p14="http://schemas.microsoft.com/office/powerpoint/2010/main" val="5437031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066F8AE-A5C7-4B3E-B1DA-D0B624059BE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9" name="Picture 8">
              <a:extLst>
                <a:ext uri="{FF2B5EF4-FFF2-40B4-BE49-F238E27FC236}">
                  <a16:creationId xmlns:a16="http://schemas.microsoft.com/office/drawing/2014/main" id="{F78E901E-6697-44E3-9533-1457FA4F048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0" name="Rectangle 9">
              <a:extLst>
                <a:ext uri="{FF2B5EF4-FFF2-40B4-BE49-F238E27FC236}">
                  <a16:creationId xmlns:a16="http://schemas.microsoft.com/office/drawing/2014/main" id="{C515452A-514A-4763-9932-37302A8D6D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1" name="Picture 10">
              <a:extLst>
                <a:ext uri="{FF2B5EF4-FFF2-40B4-BE49-F238E27FC236}">
                  <a16:creationId xmlns:a16="http://schemas.microsoft.com/office/drawing/2014/main" id="{D0EC146D-CF08-4B34-ADEB-2F0296F98A1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2" name="Picture 11">
              <a:extLst>
                <a:ext uri="{FF2B5EF4-FFF2-40B4-BE49-F238E27FC236}">
                  <a16:creationId xmlns:a16="http://schemas.microsoft.com/office/drawing/2014/main" id="{E1FBA240-87AB-400A-9292-7DC6F3E5521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useBgFill="1">
        <p:nvSpPr>
          <p:cNvPr id="14" name="Rectangle 13">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pushing a large stack of luggage&#10;&#10;Description automatically generated">
            <a:extLst>
              <a:ext uri="{FF2B5EF4-FFF2-40B4-BE49-F238E27FC236}">
                <a16:creationId xmlns:a16="http://schemas.microsoft.com/office/drawing/2014/main" id="{826A2A60-65CF-468C-A188-3284320CBB92}"/>
              </a:ext>
            </a:extLst>
          </p:cNvPr>
          <p:cNvPicPr>
            <a:picLocks noChangeAspect="1"/>
          </p:cNvPicPr>
          <p:nvPr/>
        </p:nvPicPr>
        <p:blipFill>
          <a:blip r:embed="rId6">
            <a:extLst>
              <a:ext uri="{28A0092B-C50C-407E-A947-70E740481C1C}">
                <a14:useLocalDpi xmlns:a14="http://schemas.microsoft.com/office/drawing/2010/main" val="0"/>
              </a:ext>
            </a:extLst>
          </a:blip>
          <a:srcRect t="6118" r="-2" b="18881"/>
          <a:stretch/>
        </p:blipFill>
        <p:spPr>
          <a:xfrm>
            <a:off x="20" y="10"/>
            <a:ext cx="9143980" cy="6857990"/>
          </a:xfrm>
          <a:prstGeom prst="rect">
            <a:avLst/>
          </a:prstGeom>
        </p:spPr>
      </p:pic>
    </p:spTree>
    <p:extLst>
      <p:ext uri="{BB962C8B-B14F-4D97-AF65-F5344CB8AC3E}">
        <p14:creationId xmlns:p14="http://schemas.microsoft.com/office/powerpoint/2010/main" val="31444425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1042" name="Group 1041">
            <a:extLst>
              <a:ext uri="{FF2B5EF4-FFF2-40B4-BE49-F238E27FC236}">
                <a16:creationId xmlns:a16="http://schemas.microsoft.com/office/drawing/2014/main" id="{5066F8AE-A5C7-4B3E-B1DA-D0B624059BE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1043" name="Picture 1042">
              <a:extLst>
                <a:ext uri="{FF2B5EF4-FFF2-40B4-BE49-F238E27FC236}">
                  <a16:creationId xmlns:a16="http://schemas.microsoft.com/office/drawing/2014/main" id="{F78E901E-6697-44E3-9533-1457FA4F048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044" name="Rectangle 1043">
              <a:extLst>
                <a:ext uri="{FF2B5EF4-FFF2-40B4-BE49-F238E27FC236}">
                  <a16:creationId xmlns:a16="http://schemas.microsoft.com/office/drawing/2014/main" id="{C515452A-514A-4763-9932-37302A8D6D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045" name="Picture 1044">
              <a:extLst>
                <a:ext uri="{FF2B5EF4-FFF2-40B4-BE49-F238E27FC236}">
                  <a16:creationId xmlns:a16="http://schemas.microsoft.com/office/drawing/2014/main" id="{D0EC146D-CF08-4B34-ADEB-2F0296F98A1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046" name="Picture 1045">
              <a:extLst>
                <a:ext uri="{FF2B5EF4-FFF2-40B4-BE49-F238E27FC236}">
                  <a16:creationId xmlns:a16="http://schemas.microsoft.com/office/drawing/2014/main" id="{E1FBA240-87AB-400A-9292-7DC6F3E5521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useBgFill="1">
        <p:nvSpPr>
          <p:cNvPr id="1048" name="Rectangle 1047">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Spectacular Photos of Space: See Our View of the Universe">
            <a:extLst>
              <a:ext uri="{FF2B5EF4-FFF2-40B4-BE49-F238E27FC236}">
                <a16:creationId xmlns:a16="http://schemas.microsoft.com/office/drawing/2014/main" id="{06761C6F-79F5-042E-8330-253472E546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20473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D08C0-CA62-AFBD-0565-0435646CFC35}"/>
              </a:ext>
            </a:extLst>
          </p:cNvPr>
          <p:cNvSpPr>
            <a:spLocks noGrp="1"/>
          </p:cNvSpPr>
          <p:nvPr>
            <p:ph type="title"/>
          </p:nvPr>
        </p:nvSpPr>
        <p:spPr/>
        <p:txBody>
          <a:bodyPr/>
          <a:lstStyle/>
          <a:p>
            <a:r>
              <a:rPr lang="en-US" dirty="0"/>
              <a:t>10 to the 24</a:t>
            </a:r>
            <a:r>
              <a:rPr lang="en-US" baseline="30000" dirty="0"/>
              <a:t>th</a:t>
            </a:r>
            <a:r>
              <a:rPr lang="en-US" dirty="0"/>
              <a:t> power</a:t>
            </a:r>
          </a:p>
        </p:txBody>
      </p:sp>
      <p:sp>
        <p:nvSpPr>
          <p:cNvPr id="3" name="Content Placeholder 2">
            <a:extLst>
              <a:ext uri="{FF2B5EF4-FFF2-40B4-BE49-F238E27FC236}">
                <a16:creationId xmlns:a16="http://schemas.microsoft.com/office/drawing/2014/main" id="{70B926DC-3BD9-3865-BF9F-0838112CB32A}"/>
              </a:ext>
            </a:extLst>
          </p:cNvPr>
          <p:cNvSpPr>
            <a:spLocks noGrp="1"/>
          </p:cNvSpPr>
          <p:nvPr>
            <p:ph idx="1"/>
          </p:nvPr>
        </p:nvSpPr>
        <p:spPr/>
        <p:txBody>
          <a:bodyPr/>
          <a:lstStyle/>
          <a:p>
            <a:r>
              <a:rPr lang="en-US" dirty="0"/>
              <a:t>10x10x10x10x10x10x10x10x10x10x10x10x10x10x10x10x10x10x10x10x10x10x10x10</a:t>
            </a:r>
          </a:p>
          <a:p>
            <a:r>
              <a:rPr lang="en-US" dirty="0"/>
              <a:t>1,000,000,000,000,000,000,000,000</a:t>
            </a:r>
          </a:p>
        </p:txBody>
      </p:sp>
    </p:spTree>
    <p:extLst>
      <p:ext uri="{BB962C8B-B14F-4D97-AF65-F5344CB8AC3E}">
        <p14:creationId xmlns:p14="http://schemas.microsoft.com/office/powerpoint/2010/main" val="30463060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6180" name="Group 6163">
            <a:extLst>
              <a:ext uri="{FF2B5EF4-FFF2-40B4-BE49-F238E27FC236}">
                <a16:creationId xmlns:a16="http://schemas.microsoft.com/office/drawing/2014/main" id="{5066F8AE-A5C7-4B3E-B1DA-D0B624059BE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6165" name="Picture 6164">
              <a:extLst>
                <a:ext uri="{FF2B5EF4-FFF2-40B4-BE49-F238E27FC236}">
                  <a16:creationId xmlns:a16="http://schemas.microsoft.com/office/drawing/2014/main" id="{F78E901E-6697-44E3-9533-1457FA4F048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6181" name="Rectangle 6165">
              <a:extLst>
                <a:ext uri="{FF2B5EF4-FFF2-40B4-BE49-F238E27FC236}">
                  <a16:creationId xmlns:a16="http://schemas.microsoft.com/office/drawing/2014/main" id="{C515452A-514A-4763-9932-37302A8D6D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6167" name="Picture 6166">
              <a:extLst>
                <a:ext uri="{FF2B5EF4-FFF2-40B4-BE49-F238E27FC236}">
                  <a16:creationId xmlns:a16="http://schemas.microsoft.com/office/drawing/2014/main" id="{D0EC146D-CF08-4B34-ADEB-2F0296F98A1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6168" name="Picture 6167">
              <a:extLst>
                <a:ext uri="{FF2B5EF4-FFF2-40B4-BE49-F238E27FC236}">
                  <a16:creationId xmlns:a16="http://schemas.microsoft.com/office/drawing/2014/main" id="{E1FBA240-87AB-400A-9292-7DC6F3E5521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useBgFill="1">
        <p:nvSpPr>
          <p:cNvPr id="6182" name="Rectangle 6169">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Hubble's Galaxy Week - NASA Science">
            <a:extLst>
              <a:ext uri="{FF2B5EF4-FFF2-40B4-BE49-F238E27FC236}">
                <a16:creationId xmlns:a16="http://schemas.microsoft.com/office/drawing/2014/main" id="{3044FA13-F3E5-D7BE-3636-8571D03697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668" y="-1"/>
            <a:ext cx="9160668"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36683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126" name="Group 4125">
            <a:extLst>
              <a:ext uri="{FF2B5EF4-FFF2-40B4-BE49-F238E27FC236}">
                <a16:creationId xmlns:a16="http://schemas.microsoft.com/office/drawing/2014/main" id="{76AC4E34-D6A0-4E21-B145-FF6CC62147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4127" name="Picture 4126">
              <a:extLst>
                <a:ext uri="{FF2B5EF4-FFF2-40B4-BE49-F238E27FC236}">
                  <a16:creationId xmlns:a16="http://schemas.microsoft.com/office/drawing/2014/main" id="{46DAF3C9-57D3-4380-91C8-0177A1E82AA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128" name="Rectangle 4127">
              <a:extLst>
                <a:ext uri="{FF2B5EF4-FFF2-40B4-BE49-F238E27FC236}">
                  <a16:creationId xmlns:a16="http://schemas.microsoft.com/office/drawing/2014/main" id="{CF338E7C-2928-42FC-BA07-1B825D3010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129" name="Picture 4128">
              <a:extLst>
                <a:ext uri="{FF2B5EF4-FFF2-40B4-BE49-F238E27FC236}">
                  <a16:creationId xmlns:a16="http://schemas.microsoft.com/office/drawing/2014/main" id="{C71FE40E-CC40-427F-AEFB-BB5EA0E97FE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4130" name="Picture 4129">
              <a:extLst>
                <a:ext uri="{FF2B5EF4-FFF2-40B4-BE49-F238E27FC236}">
                  <a16:creationId xmlns:a16="http://schemas.microsoft.com/office/drawing/2014/main" id="{412948D6-ACC1-4FAF-9E30-BD96CE3435E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4132" name="Rectangle 4131">
            <a:extLst>
              <a:ext uri="{FF2B5EF4-FFF2-40B4-BE49-F238E27FC236}">
                <a16:creationId xmlns:a16="http://schemas.microsoft.com/office/drawing/2014/main" id="{19551823-D060-496F-8D15-1072997F64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4" name="Rectangle 4133">
            <a:extLst>
              <a:ext uri="{FF2B5EF4-FFF2-40B4-BE49-F238E27FC236}">
                <a16:creationId xmlns:a16="http://schemas.microsoft.com/office/drawing/2014/main" id="{D01BDC95-9380-4966-9241-C0F3F62B38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829" y="511968"/>
            <a:ext cx="8415338" cy="58840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6" name="Rectangle 4135">
            <a:extLst>
              <a:ext uri="{FF2B5EF4-FFF2-40B4-BE49-F238E27FC236}">
                <a16:creationId xmlns:a16="http://schemas.microsoft.com/office/drawing/2014/main" id="{FD555BD6-C89B-4F2E-8FC8-21AF24E95A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058" y="671208"/>
            <a:ext cx="8203287" cy="5551283"/>
          </a:xfrm>
          <a:prstGeom prst="rect">
            <a:avLst/>
          </a:prstGeom>
          <a:noFill/>
          <a:ln w="22225" cap="flat">
            <a:solidFill>
              <a:schemeClr val="accent1"/>
            </a:solidFill>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grpSp>
        <p:nvGrpSpPr>
          <p:cNvPr id="4138" name="Group 4137">
            <a:extLst>
              <a:ext uri="{FF2B5EF4-FFF2-40B4-BE49-F238E27FC236}">
                <a16:creationId xmlns:a16="http://schemas.microsoft.com/office/drawing/2014/main" id="{3DB84EDE-EE4C-4E69-8BB0-C8E0CFEEC0E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9176000" cy="658368"/>
            <a:chOff x="-18288" y="3128956"/>
            <a:chExt cx="12234672" cy="658368"/>
          </a:xfrm>
        </p:grpSpPr>
        <p:sp useBgFill="1">
          <p:nvSpPr>
            <p:cNvPr id="4139" name="Rounded Rectangle 21">
              <a:extLst>
                <a:ext uri="{FF2B5EF4-FFF2-40B4-BE49-F238E27FC236}">
                  <a16:creationId xmlns:a16="http://schemas.microsoft.com/office/drawing/2014/main" id="{F3C107A9-C3E1-4099-ABCB-755EEF6486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4140" name="Picture 4139">
              <a:extLst>
                <a:ext uri="{FF2B5EF4-FFF2-40B4-BE49-F238E27FC236}">
                  <a16:creationId xmlns:a16="http://schemas.microsoft.com/office/drawing/2014/main" id="{934B7F6D-B60A-4983-B3BC-7997CB70BBB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4141" name="Rounded Rectangle 27">
              <a:extLst>
                <a:ext uri="{FF2B5EF4-FFF2-40B4-BE49-F238E27FC236}">
                  <a16:creationId xmlns:a16="http://schemas.microsoft.com/office/drawing/2014/main" id="{C7BF12CA-CD41-454F-A36E-952A223323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srgbClr val="171717">
                  <a:alpha val="82745"/>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4142" name="Picture 4141">
              <a:extLst>
                <a:ext uri="{FF2B5EF4-FFF2-40B4-BE49-F238E27FC236}">
                  <a16:creationId xmlns:a16="http://schemas.microsoft.com/office/drawing/2014/main" id="{D8351E39-8B6F-49F6-B117-927C58EEB0D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pic>
        <p:nvPicPr>
          <p:cNvPr id="4102" name="Picture 6" descr="Size comparison of The Sun and our Planet Earth : r/space">
            <a:extLst>
              <a:ext uri="{FF2B5EF4-FFF2-40B4-BE49-F238E27FC236}">
                <a16:creationId xmlns:a16="http://schemas.microsoft.com/office/drawing/2014/main" id="{5F9FAF91-D324-9B7D-592D-C77AF130E27E}"/>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627247" y="669423"/>
            <a:ext cx="5865848" cy="5520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60243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Mississippi Map Usa Earth Zoom">
            <a:extLst>
              <a:ext uri="{FF2B5EF4-FFF2-40B4-BE49-F238E27FC236}">
                <a16:creationId xmlns:a16="http://schemas.microsoft.com/office/drawing/2014/main" id="{DC3F99D2-4EC8-6161-C42E-DE9121FC05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353" y="1075765"/>
            <a:ext cx="8209973" cy="4500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7366589"/>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AB946B"/>
      </a:accent1>
      <a:accent2>
        <a:srgbClr val="C04F32"/>
      </a:accent2>
      <a:accent3>
        <a:srgbClr val="DD8C3C"/>
      </a:accent3>
      <a:accent4>
        <a:srgbClr val="8E684C"/>
      </a:accent4>
      <a:accent5>
        <a:srgbClr val="CBAF62"/>
      </a:accent5>
      <a:accent6>
        <a:srgbClr val="803348"/>
      </a:accent6>
      <a:hlink>
        <a:srgbClr val="86724D"/>
      </a:hlink>
      <a:folHlink>
        <a:srgbClr val="B99E84"/>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A2BEDC8B-F191-493B-BA33-0F4F800A89D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128776</TotalTime>
  <Words>1426</Words>
  <Application>Microsoft Macintosh PowerPoint</Application>
  <PresentationFormat>On-screen Show (4:3)</PresentationFormat>
  <Paragraphs>163</Paragraphs>
  <Slides>36</Slides>
  <Notes>34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Calibri</vt:lpstr>
      <vt:lpstr>Garamond</vt:lpstr>
      <vt:lpstr>Google Sans</vt:lpstr>
      <vt:lpstr>Montserrat</vt:lpstr>
      <vt:lpstr>Organic</vt:lpstr>
      <vt:lpstr>We Will See Jesus Again… But Not Yet</vt:lpstr>
      <vt:lpstr>624AD Prediction</vt:lpstr>
      <vt:lpstr>Before we reach the finish line</vt:lpstr>
      <vt:lpstr>PowerPoint Presentation</vt:lpstr>
      <vt:lpstr>PowerPoint Presentation</vt:lpstr>
      <vt:lpstr>10 to the 24th power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Philippians 4: 4-7</vt:lpstr>
      <vt:lpstr>PowerPoint Presentation</vt:lpstr>
      <vt:lpstr>PowerPoint Presentation</vt:lpstr>
      <vt:lpstr>PowerPoint Presentation</vt:lpstr>
      <vt:lpstr>PowerPoint Presentation</vt:lpstr>
      <vt:lpstr>Finding Purpose</vt:lpstr>
      <vt:lpstr>Phillipians 4: 4-7</vt:lpstr>
      <vt:lpstr>Early Purpose</vt:lpstr>
      <vt:lpstr>What’s One of Your Current Purposes?</vt:lpstr>
      <vt:lpstr>Learning, Unlearning, Relearning</vt:lpstr>
      <vt:lpstr>Unlearning</vt:lpstr>
      <vt:lpstr>Learning</vt:lpstr>
      <vt:lpstr>Critical Thinking</vt:lpstr>
      <vt:lpstr>Jesus Return</vt:lpstr>
      <vt:lpstr>Philippians 4: 4-7</vt:lpstr>
    </vt:vector>
  </TitlesOfParts>
  <Company>Lewis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WHEN HELPING HELPS</dc:title>
  <dc:creator>Trask, Dr. Jeffrey T.</dc:creator>
  <cp:lastModifiedBy>Trask, Jeffrey Tyson</cp:lastModifiedBy>
  <cp:revision>384</cp:revision>
  <cp:lastPrinted>2024-11-16T18:54:41Z</cp:lastPrinted>
  <dcterms:created xsi:type="dcterms:W3CDTF">2016-05-13T13:48:14Z</dcterms:created>
  <dcterms:modified xsi:type="dcterms:W3CDTF">2024-12-14T23:06:55Z</dcterms:modified>
</cp:coreProperties>
</file>