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Figtree"/>
      <p:regular r:id="rId17"/>
      <p:bold r:id="rId18"/>
      <p:italic r:id="rId19"/>
      <p:boldItalic r:id="rId20"/>
    </p:embeddedFont>
    <p:embeddedFont>
      <p:font typeface="Jost Light"/>
      <p:regular r:id="rId21"/>
      <p:bold r:id="rId22"/>
      <p:italic r:id="rId23"/>
      <p:boldItalic r:id="rId24"/>
    </p:embeddedFont>
    <p:embeddedFont>
      <p:font typeface="Figtree Light"/>
      <p:regular r:id="rId25"/>
      <p:bold r:id="rId26"/>
      <p:italic r:id="rId27"/>
      <p:boldItalic r:id="rId28"/>
    </p:embeddedFont>
    <p:embeddedFont>
      <p:font typeface="Jos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gtree-boldItalic.fntdata"/><Relationship Id="rId22" Type="http://schemas.openxmlformats.org/officeDocument/2006/relationships/font" Target="fonts/JostLight-bold.fntdata"/><Relationship Id="rId21" Type="http://schemas.openxmlformats.org/officeDocument/2006/relationships/font" Target="fonts/JostLight-regular.fntdata"/><Relationship Id="rId24" Type="http://schemas.openxmlformats.org/officeDocument/2006/relationships/font" Target="fonts/JostLight-boldItalic.fntdata"/><Relationship Id="rId23" Type="http://schemas.openxmlformats.org/officeDocument/2006/relationships/font" Target="fonts/Jost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gtreeLight-bold.fntdata"/><Relationship Id="rId25" Type="http://schemas.openxmlformats.org/officeDocument/2006/relationships/font" Target="fonts/FigtreeLight-regular.fntdata"/><Relationship Id="rId28" Type="http://schemas.openxmlformats.org/officeDocument/2006/relationships/font" Target="fonts/FigtreeLight-boldItalic.fntdata"/><Relationship Id="rId27" Type="http://schemas.openxmlformats.org/officeDocument/2006/relationships/font" Target="fonts/Figtree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Jos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Jost-italic.fntdata"/><Relationship Id="rId30" Type="http://schemas.openxmlformats.org/officeDocument/2006/relationships/font" Target="fonts/Jos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Jos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Figtree-regular.fntdata"/><Relationship Id="rId16" Type="http://schemas.openxmlformats.org/officeDocument/2006/relationships/slide" Target="slides/slide11.xml"/><Relationship Id="rId19" Type="http://schemas.openxmlformats.org/officeDocument/2006/relationships/font" Target="fonts/Figtree-italic.fntdata"/><Relationship Id="rId18" Type="http://schemas.openxmlformats.org/officeDocument/2006/relationships/font" Target="fonts/Figtre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cbbc150d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cbbc150d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cbbc150dcb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cbbc150dcb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cbbc150dcb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cbbc150dcb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cbbc150dcb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cbbc150dcb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cbbc150dcb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cbbc150dcb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cbbc150dcb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cbbc150dcb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cbbc150dcb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cbbc150dcb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cbbc150dcb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cbbc150dcb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cbbc150dcb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cbbc150dcb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cbbc150dcb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cbbc150dcb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cbbc150dcb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cbbc150dcb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Alt 1">
  <p:cSld name="CUSTOM_7_1_1_1_1_1_1_1_1_1_1_1_1_1_1_1_1">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2" name="Google Shape;12;p2"/>
          <p:cNvSpPr txBox="1"/>
          <p:nvPr>
            <p:ph idx="1" type="subTitle"/>
          </p:nvPr>
        </p:nvSpPr>
        <p:spPr>
          <a:xfrm>
            <a:off x="228225" y="1298200"/>
            <a:ext cx="2712000" cy="174300"/>
          </a:xfrm>
          <a:prstGeom prst="rect">
            <a:avLst/>
          </a:prstGeom>
        </p:spPr>
        <p:txBody>
          <a:bodyPr anchorCtr="0" anchor="t" bIns="0" lIns="0" spcFirstLastPara="1" rIns="0" wrap="square" tIns="0">
            <a:sp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3" name="Google Shape;13;p2"/>
          <p:cNvSpPr txBox="1"/>
          <p:nvPr>
            <p:ph type="title"/>
          </p:nvPr>
        </p:nvSpPr>
        <p:spPr>
          <a:xfrm>
            <a:off x="228225" y="4579187"/>
            <a:ext cx="7310400" cy="4050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Figtree Light"/>
              <a:buNone/>
              <a:defRPr sz="800">
                <a:latin typeface="Figtree Light"/>
                <a:ea typeface="Figtree Light"/>
                <a:cs typeface="Figtree Light"/>
                <a:sym typeface="Figtree Light"/>
              </a:defRPr>
            </a:lvl1pPr>
            <a:lvl2pPr lvl="1">
              <a:spcBef>
                <a:spcPts val="0"/>
              </a:spcBef>
              <a:spcAft>
                <a:spcPts val="0"/>
              </a:spcAft>
              <a:buClr>
                <a:schemeClr val="dk1"/>
              </a:buClr>
              <a:buSzPts val="1400"/>
              <a:buNone/>
              <a:defRPr/>
            </a:lvl2pPr>
            <a:lvl3pPr lvl="2">
              <a:spcBef>
                <a:spcPts val="0"/>
              </a:spcBef>
              <a:spcAft>
                <a:spcPts val="0"/>
              </a:spcAft>
              <a:buClr>
                <a:schemeClr val="dk1"/>
              </a:buClr>
              <a:buSzPts val="1400"/>
              <a:buNone/>
              <a:defRPr/>
            </a:lvl3pPr>
            <a:lvl4pPr lvl="3">
              <a:spcBef>
                <a:spcPts val="0"/>
              </a:spcBef>
              <a:spcAft>
                <a:spcPts val="0"/>
              </a:spcAft>
              <a:buClr>
                <a:schemeClr val="dk1"/>
              </a:buClr>
              <a:buSzPts val="1400"/>
              <a:buNone/>
              <a:defRPr/>
            </a:lvl4pPr>
            <a:lvl5pPr lvl="4">
              <a:spcBef>
                <a:spcPts val="0"/>
              </a:spcBef>
              <a:spcAft>
                <a:spcPts val="0"/>
              </a:spcAft>
              <a:buClr>
                <a:schemeClr val="dk1"/>
              </a:buClr>
              <a:buSzPts val="1400"/>
              <a:buNone/>
              <a:defRPr/>
            </a:lvl5pPr>
            <a:lvl6pPr lvl="5">
              <a:spcBef>
                <a:spcPts val="0"/>
              </a:spcBef>
              <a:spcAft>
                <a:spcPts val="0"/>
              </a:spcAft>
              <a:buClr>
                <a:schemeClr val="dk1"/>
              </a:buClr>
              <a:buSzPts val="1400"/>
              <a:buNone/>
              <a:defRPr/>
            </a:lvl6pPr>
            <a:lvl7pPr lvl="6">
              <a:spcBef>
                <a:spcPts val="0"/>
              </a:spcBef>
              <a:spcAft>
                <a:spcPts val="0"/>
              </a:spcAft>
              <a:buClr>
                <a:schemeClr val="dk1"/>
              </a:buClr>
              <a:buSzPts val="1400"/>
              <a:buNone/>
              <a:defRPr/>
            </a:lvl7pPr>
            <a:lvl8pPr lvl="7">
              <a:spcBef>
                <a:spcPts val="0"/>
              </a:spcBef>
              <a:spcAft>
                <a:spcPts val="0"/>
              </a:spcAft>
              <a:buClr>
                <a:schemeClr val="dk1"/>
              </a:buClr>
              <a:buSzPts val="1400"/>
              <a:buNone/>
              <a:defRPr/>
            </a:lvl8pPr>
            <a:lvl9pPr lvl="8">
              <a:spcBef>
                <a:spcPts val="0"/>
              </a:spcBef>
              <a:spcAft>
                <a:spcPts val="0"/>
              </a:spcAft>
              <a:buClr>
                <a:schemeClr val="dk1"/>
              </a:buClr>
              <a:buSzPts val="1400"/>
              <a:buNone/>
              <a:defRPr/>
            </a:lvl9pPr>
          </a:lstStyle>
          <a:p/>
        </p:txBody>
      </p:sp>
      <p:sp>
        <p:nvSpPr>
          <p:cNvPr id="14" name="Google Shape;14;p2"/>
          <p:cNvSpPr txBox="1"/>
          <p:nvPr>
            <p:ph idx="2" type="subTitle"/>
          </p:nvPr>
        </p:nvSpPr>
        <p:spPr>
          <a:xfrm>
            <a:off x="228225" y="2260925"/>
            <a:ext cx="5340300" cy="267000"/>
          </a:xfrm>
          <a:prstGeom prst="rect">
            <a:avLst/>
          </a:prstGeom>
        </p:spPr>
        <p:txBody>
          <a:bodyPr anchorCtr="0" anchor="t" bIns="0" lIns="0" spcFirstLastPara="1" rIns="0" wrap="square" tIns="0">
            <a:spAutoFit/>
          </a:bodyPr>
          <a:lstStyle>
            <a:lvl1pPr lvl="0">
              <a:spcBef>
                <a:spcPts val="0"/>
              </a:spcBef>
              <a:spcAft>
                <a:spcPts val="0"/>
              </a:spcAft>
              <a:buNone/>
              <a:defRPr sz="1200">
                <a:solidFill>
                  <a:schemeClr val="dk2"/>
                </a:solidFill>
              </a:defRPr>
            </a:lvl1pPr>
            <a:lvl2pPr lvl="1">
              <a:spcBef>
                <a:spcPts val="0"/>
              </a:spcBef>
              <a:spcAft>
                <a:spcPts val="0"/>
              </a:spcAft>
              <a:buNone/>
              <a:defRPr sz="1200">
                <a:solidFill>
                  <a:schemeClr val="dk2"/>
                </a:solidFill>
              </a:defRPr>
            </a:lvl2pPr>
            <a:lvl3pPr lvl="2">
              <a:spcBef>
                <a:spcPts val="0"/>
              </a:spcBef>
              <a:spcAft>
                <a:spcPts val="0"/>
              </a:spcAft>
              <a:buNone/>
              <a:defRPr sz="1200">
                <a:solidFill>
                  <a:schemeClr val="dk2"/>
                </a:solidFill>
              </a:defRPr>
            </a:lvl3pPr>
            <a:lvl4pPr lvl="3">
              <a:spcBef>
                <a:spcPts val="0"/>
              </a:spcBef>
              <a:spcAft>
                <a:spcPts val="0"/>
              </a:spcAft>
              <a:buNone/>
              <a:defRPr sz="1200">
                <a:solidFill>
                  <a:schemeClr val="dk2"/>
                </a:solidFill>
              </a:defRPr>
            </a:lvl4pPr>
            <a:lvl5pPr lvl="4">
              <a:spcBef>
                <a:spcPts val="0"/>
              </a:spcBef>
              <a:spcAft>
                <a:spcPts val="0"/>
              </a:spcAft>
              <a:buNone/>
              <a:defRPr sz="1200">
                <a:solidFill>
                  <a:schemeClr val="dk2"/>
                </a:solidFill>
              </a:defRPr>
            </a:lvl5pPr>
            <a:lvl6pPr lvl="5">
              <a:spcBef>
                <a:spcPts val="0"/>
              </a:spcBef>
              <a:spcAft>
                <a:spcPts val="0"/>
              </a:spcAft>
              <a:buNone/>
              <a:defRPr sz="1200">
                <a:solidFill>
                  <a:schemeClr val="dk2"/>
                </a:solidFill>
              </a:defRPr>
            </a:lvl6pPr>
            <a:lvl7pPr lvl="6">
              <a:spcBef>
                <a:spcPts val="0"/>
              </a:spcBef>
              <a:spcAft>
                <a:spcPts val="0"/>
              </a:spcAft>
              <a:buNone/>
              <a:defRPr sz="1200">
                <a:solidFill>
                  <a:schemeClr val="dk2"/>
                </a:solidFill>
              </a:defRPr>
            </a:lvl7pPr>
            <a:lvl8pPr lvl="7">
              <a:spcBef>
                <a:spcPts val="0"/>
              </a:spcBef>
              <a:spcAft>
                <a:spcPts val="0"/>
              </a:spcAft>
              <a:buNone/>
              <a:defRPr sz="1200">
                <a:solidFill>
                  <a:schemeClr val="dk2"/>
                </a:solidFill>
              </a:defRPr>
            </a:lvl8pPr>
            <a:lvl9pPr lvl="8">
              <a:spcBef>
                <a:spcPts val="0"/>
              </a:spcBef>
              <a:spcAft>
                <a:spcPts val="0"/>
              </a:spcAft>
              <a:buNone/>
              <a:defRPr sz="1200">
                <a:solidFill>
                  <a:schemeClr val="dk2"/>
                </a:solidFill>
              </a:defRPr>
            </a:lvl9pPr>
          </a:lstStyle>
          <a:p/>
        </p:txBody>
      </p:sp>
      <p:sp>
        <p:nvSpPr>
          <p:cNvPr id="15" name="Google Shape;15;p2"/>
          <p:cNvSpPr txBox="1"/>
          <p:nvPr>
            <p:ph idx="3" type="title"/>
          </p:nvPr>
        </p:nvSpPr>
        <p:spPr>
          <a:xfrm>
            <a:off x="189618" y="1545733"/>
            <a:ext cx="8278500" cy="1444200"/>
          </a:xfrm>
          <a:prstGeom prst="rect">
            <a:avLst/>
          </a:prstGeom>
        </p:spPr>
        <p:txBody>
          <a:bodyPr anchorCtr="0" anchor="t" bIns="91425" lIns="0" spcFirstLastPara="1" rIns="91425" wrap="square" tIns="91425">
            <a:noAutofit/>
          </a:bodyPr>
          <a:lstStyle>
            <a:lvl1pPr lvl="0">
              <a:lnSpc>
                <a:spcPct val="80000"/>
              </a:lnSpc>
              <a:spcBef>
                <a:spcPts val="0"/>
              </a:spcBef>
              <a:spcAft>
                <a:spcPts val="0"/>
              </a:spcAft>
              <a:buClr>
                <a:schemeClr val="dk1"/>
              </a:buClr>
              <a:buSzPts val="8000"/>
              <a:buFont typeface="Figtree"/>
              <a:buNone/>
              <a:defRPr sz="8000"/>
            </a:lvl1pPr>
            <a:lvl2pPr lvl="1">
              <a:spcBef>
                <a:spcPts val="0"/>
              </a:spcBef>
              <a:spcAft>
                <a:spcPts val="0"/>
              </a:spcAft>
              <a:buClr>
                <a:schemeClr val="dk1"/>
              </a:buClr>
              <a:buSzPts val="8000"/>
              <a:buNone/>
              <a:defRPr sz="8000">
                <a:solidFill>
                  <a:schemeClr val="dk1"/>
                </a:solidFill>
              </a:defRPr>
            </a:lvl2pPr>
            <a:lvl3pPr lvl="2">
              <a:spcBef>
                <a:spcPts val="0"/>
              </a:spcBef>
              <a:spcAft>
                <a:spcPts val="0"/>
              </a:spcAft>
              <a:buClr>
                <a:schemeClr val="dk1"/>
              </a:buClr>
              <a:buSzPts val="8000"/>
              <a:buNone/>
              <a:defRPr sz="8000">
                <a:solidFill>
                  <a:schemeClr val="dk1"/>
                </a:solidFill>
              </a:defRPr>
            </a:lvl3pPr>
            <a:lvl4pPr lvl="3">
              <a:spcBef>
                <a:spcPts val="0"/>
              </a:spcBef>
              <a:spcAft>
                <a:spcPts val="0"/>
              </a:spcAft>
              <a:buClr>
                <a:schemeClr val="dk1"/>
              </a:buClr>
              <a:buSzPts val="8000"/>
              <a:buNone/>
              <a:defRPr sz="8000">
                <a:solidFill>
                  <a:schemeClr val="dk1"/>
                </a:solidFill>
              </a:defRPr>
            </a:lvl4pPr>
            <a:lvl5pPr lvl="4">
              <a:spcBef>
                <a:spcPts val="0"/>
              </a:spcBef>
              <a:spcAft>
                <a:spcPts val="0"/>
              </a:spcAft>
              <a:buClr>
                <a:schemeClr val="dk1"/>
              </a:buClr>
              <a:buSzPts val="8000"/>
              <a:buNone/>
              <a:defRPr sz="8000">
                <a:solidFill>
                  <a:schemeClr val="dk1"/>
                </a:solidFill>
              </a:defRPr>
            </a:lvl5pPr>
            <a:lvl6pPr lvl="5">
              <a:spcBef>
                <a:spcPts val="0"/>
              </a:spcBef>
              <a:spcAft>
                <a:spcPts val="0"/>
              </a:spcAft>
              <a:buClr>
                <a:schemeClr val="dk1"/>
              </a:buClr>
              <a:buSzPts val="8000"/>
              <a:buNone/>
              <a:defRPr sz="8000">
                <a:solidFill>
                  <a:schemeClr val="dk1"/>
                </a:solidFill>
              </a:defRPr>
            </a:lvl6pPr>
            <a:lvl7pPr lvl="6">
              <a:spcBef>
                <a:spcPts val="0"/>
              </a:spcBef>
              <a:spcAft>
                <a:spcPts val="0"/>
              </a:spcAft>
              <a:buClr>
                <a:schemeClr val="dk1"/>
              </a:buClr>
              <a:buSzPts val="8000"/>
              <a:buNone/>
              <a:defRPr sz="8000">
                <a:solidFill>
                  <a:schemeClr val="dk1"/>
                </a:solidFill>
              </a:defRPr>
            </a:lvl7pPr>
            <a:lvl8pPr lvl="7">
              <a:spcBef>
                <a:spcPts val="0"/>
              </a:spcBef>
              <a:spcAft>
                <a:spcPts val="0"/>
              </a:spcAft>
              <a:buClr>
                <a:schemeClr val="dk1"/>
              </a:buClr>
              <a:buSzPts val="8000"/>
              <a:buNone/>
              <a:defRPr sz="8000">
                <a:solidFill>
                  <a:schemeClr val="dk1"/>
                </a:solidFill>
              </a:defRPr>
            </a:lvl8pPr>
            <a:lvl9pPr lvl="8">
              <a:spcBef>
                <a:spcPts val="0"/>
              </a:spcBef>
              <a:spcAft>
                <a:spcPts val="0"/>
              </a:spcAft>
              <a:buClr>
                <a:schemeClr val="dk1"/>
              </a:buClr>
              <a:buSzPts val="8000"/>
              <a:buNone/>
              <a:defRPr sz="8000">
                <a:solidFill>
                  <a:schemeClr val="dk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Alt 2">
  <p:cSld name="CUSTOM_8_1_1_1_1_1_1_1_1_1_1_1_1_1_1_1_1_1_1_1_1_1_1">
    <p:spTree>
      <p:nvGrpSpPr>
        <p:cNvPr id="110" name="Shape 110"/>
        <p:cNvGrpSpPr/>
        <p:nvPr/>
      </p:nvGrpSpPr>
      <p:grpSpPr>
        <a:xfrm>
          <a:off x="0" y="0"/>
          <a:ext cx="0" cy="0"/>
          <a:chOff x="0" y="0"/>
          <a:chExt cx="0" cy="0"/>
        </a:xfrm>
      </p:grpSpPr>
      <p:sp>
        <p:nvSpPr>
          <p:cNvPr id="111" name="Google Shape;111;p11"/>
          <p:cNvSpPr/>
          <p:nvPr/>
        </p:nvSpPr>
        <p:spPr>
          <a:xfrm rot="8100000">
            <a:off x="1338758" y="1905656"/>
            <a:ext cx="6464087" cy="6464087"/>
          </a:xfrm>
          <a:prstGeom prst="rtTriangle">
            <a:avLst/>
          </a:prstGeom>
          <a:gradFill>
            <a:gsLst>
              <a:gs pos="0">
                <a:schemeClr val="lt2"/>
              </a:gs>
              <a:gs pos="72000">
                <a:schemeClr val="lt1"/>
              </a:gs>
              <a:gs pos="100000">
                <a:schemeClr val="lt1"/>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Jost"/>
              <a:ea typeface="Jost"/>
              <a:cs typeface="Jost"/>
              <a:sym typeface="Jost"/>
            </a:endParaRPr>
          </a:p>
        </p:txBody>
      </p:sp>
      <p:sp>
        <p:nvSpPr>
          <p:cNvPr id="112" name="Google Shape;112;p11"/>
          <p:cNvSpPr/>
          <p:nvPr/>
        </p:nvSpPr>
        <p:spPr>
          <a:xfrm rot="-2700000">
            <a:off x="3109572" y="-1459928"/>
            <a:ext cx="2922755" cy="2922755"/>
          </a:xfrm>
          <a:prstGeom prst="rtTriangle">
            <a:avLst/>
          </a:prstGeom>
          <a:gradFill>
            <a:gsLst>
              <a:gs pos="0">
                <a:schemeClr val="accent5"/>
              </a:gs>
              <a:gs pos="72000">
                <a:schemeClr val="lt1"/>
              </a:gs>
              <a:gs pos="100000">
                <a:schemeClr val="lt1"/>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Jost"/>
              <a:ea typeface="Jost"/>
              <a:cs typeface="Jost"/>
              <a:sym typeface="Jost"/>
            </a:endParaRPr>
          </a:p>
        </p:txBody>
      </p:sp>
      <p:sp>
        <p:nvSpPr>
          <p:cNvPr id="113" name="Google Shape;113;p11"/>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14" name="Google Shape;114;p11"/>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15" name="Google Shape;115;p11"/>
          <p:cNvSpPr txBox="1"/>
          <p:nvPr>
            <p:ph idx="1" type="subTitle"/>
          </p:nvPr>
        </p:nvSpPr>
        <p:spPr>
          <a:xfrm>
            <a:off x="230075" y="1548047"/>
            <a:ext cx="4653900" cy="303900"/>
          </a:xfrm>
          <a:prstGeom prst="rect">
            <a:avLst/>
          </a:prstGeom>
        </p:spPr>
        <p:txBody>
          <a:bodyPr anchorCtr="0" anchor="ctr" bIns="0" lIns="0" spcFirstLastPara="1" rIns="0" wrap="square" tIns="0">
            <a:noAutofit/>
          </a:bodyPr>
          <a:lstStyle>
            <a:lvl1pPr lvl="0">
              <a:spcBef>
                <a:spcPts val="0"/>
              </a:spcBef>
              <a:spcAft>
                <a:spcPts val="0"/>
              </a:spcAft>
              <a:buNone/>
              <a:defRPr>
                <a:latin typeface="Jost"/>
                <a:ea typeface="Jost"/>
                <a:cs typeface="Jost"/>
                <a:sym typeface="Jost"/>
              </a:defRPr>
            </a:lvl1pPr>
            <a:lvl2pPr lvl="1">
              <a:spcBef>
                <a:spcPts val="0"/>
              </a:spcBef>
              <a:spcAft>
                <a:spcPts val="0"/>
              </a:spcAft>
              <a:buNone/>
              <a:defRPr>
                <a:latin typeface="Jost"/>
                <a:ea typeface="Jost"/>
                <a:cs typeface="Jost"/>
                <a:sym typeface="Jost"/>
              </a:defRPr>
            </a:lvl2pPr>
            <a:lvl3pPr lvl="2">
              <a:spcBef>
                <a:spcPts val="0"/>
              </a:spcBef>
              <a:spcAft>
                <a:spcPts val="0"/>
              </a:spcAft>
              <a:buNone/>
              <a:defRPr>
                <a:latin typeface="Jost"/>
                <a:ea typeface="Jost"/>
                <a:cs typeface="Jost"/>
                <a:sym typeface="Jost"/>
              </a:defRPr>
            </a:lvl3pPr>
            <a:lvl4pPr lvl="3">
              <a:spcBef>
                <a:spcPts val="0"/>
              </a:spcBef>
              <a:spcAft>
                <a:spcPts val="0"/>
              </a:spcAft>
              <a:buNone/>
              <a:defRPr>
                <a:latin typeface="Jost"/>
                <a:ea typeface="Jost"/>
                <a:cs typeface="Jost"/>
                <a:sym typeface="Jost"/>
              </a:defRPr>
            </a:lvl4pPr>
            <a:lvl5pPr lvl="4">
              <a:spcBef>
                <a:spcPts val="0"/>
              </a:spcBef>
              <a:spcAft>
                <a:spcPts val="0"/>
              </a:spcAft>
              <a:buNone/>
              <a:defRPr>
                <a:latin typeface="Jost"/>
                <a:ea typeface="Jost"/>
                <a:cs typeface="Jost"/>
                <a:sym typeface="Jost"/>
              </a:defRPr>
            </a:lvl5pPr>
            <a:lvl6pPr lvl="5">
              <a:spcBef>
                <a:spcPts val="0"/>
              </a:spcBef>
              <a:spcAft>
                <a:spcPts val="0"/>
              </a:spcAft>
              <a:buNone/>
              <a:defRPr>
                <a:latin typeface="Jost"/>
                <a:ea typeface="Jost"/>
                <a:cs typeface="Jost"/>
                <a:sym typeface="Jost"/>
              </a:defRPr>
            </a:lvl6pPr>
            <a:lvl7pPr lvl="6">
              <a:spcBef>
                <a:spcPts val="0"/>
              </a:spcBef>
              <a:spcAft>
                <a:spcPts val="0"/>
              </a:spcAft>
              <a:buNone/>
              <a:defRPr>
                <a:latin typeface="Jost"/>
                <a:ea typeface="Jost"/>
                <a:cs typeface="Jost"/>
                <a:sym typeface="Jost"/>
              </a:defRPr>
            </a:lvl7pPr>
            <a:lvl8pPr lvl="7">
              <a:spcBef>
                <a:spcPts val="0"/>
              </a:spcBef>
              <a:spcAft>
                <a:spcPts val="0"/>
              </a:spcAft>
              <a:buNone/>
              <a:defRPr>
                <a:latin typeface="Jost"/>
                <a:ea typeface="Jost"/>
                <a:cs typeface="Jost"/>
                <a:sym typeface="Jost"/>
              </a:defRPr>
            </a:lvl8pPr>
            <a:lvl9pPr lvl="8">
              <a:spcBef>
                <a:spcPts val="0"/>
              </a:spcBef>
              <a:spcAft>
                <a:spcPts val="0"/>
              </a:spcAft>
              <a:buNone/>
              <a:defRPr>
                <a:latin typeface="Jost"/>
                <a:ea typeface="Jost"/>
                <a:cs typeface="Jost"/>
                <a:sym typeface="Jost"/>
              </a:defRPr>
            </a:lvl9pPr>
          </a:lstStyle>
          <a:p/>
        </p:txBody>
      </p:sp>
      <p:sp>
        <p:nvSpPr>
          <p:cNvPr id="116" name="Google Shape;116;p11"/>
          <p:cNvSpPr txBox="1"/>
          <p:nvPr>
            <p:ph idx="3" type="title"/>
          </p:nvPr>
        </p:nvSpPr>
        <p:spPr>
          <a:xfrm>
            <a:off x="228600" y="1960022"/>
            <a:ext cx="7224600" cy="12651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4500"/>
            </a:lvl1pPr>
            <a:lvl2pPr lvl="1">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2pPr>
            <a:lvl3pPr lvl="2">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3pPr>
            <a:lvl4pPr lvl="3">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4pPr>
            <a:lvl5pPr lvl="4">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5pPr>
            <a:lvl6pPr lvl="5">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6pPr>
            <a:lvl7pPr lvl="6">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7pPr>
            <a:lvl8pPr lvl="7">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8pPr>
            <a:lvl9pPr lvl="8">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8_1_1_1_1_1_1_1_1_1_1_1_1_1_1_1_1_1_1_1_1_1_1_1">
    <p:spTree>
      <p:nvGrpSpPr>
        <p:cNvPr id="117" name="Shape 117"/>
        <p:cNvGrpSpPr/>
        <p:nvPr/>
      </p:nvGrpSpPr>
      <p:grpSpPr>
        <a:xfrm>
          <a:off x="0" y="0"/>
          <a:ext cx="0" cy="0"/>
          <a:chOff x="0" y="0"/>
          <a:chExt cx="0" cy="0"/>
        </a:xfrm>
      </p:grpSpPr>
      <p:sp>
        <p:nvSpPr>
          <p:cNvPr id="118" name="Google Shape;118;p12"/>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19" name="Google Shape;119;p12"/>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20" name="Google Shape;120;p12"/>
          <p:cNvSpPr txBox="1"/>
          <p:nvPr>
            <p:ph idx="3"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121" name="Google Shape;121;p12"/>
          <p:cNvSpPr txBox="1"/>
          <p:nvPr>
            <p:ph idx="1" type="subTitle"/>
          </p:nvPr>
        </p:nvSpPr>
        <p:spPr>
          <a:xfrm>
            <a:off x="1638400" y="1547558"/>
            <a:ext cx="1372500" cy="431700"/>
          </a:xfrm>
          <a:prstGeom prst="rect">
            <a:avLst/>
          </a:prstGeom>
        </p:spPr>
        <p:txBody>
          <a:bodyPr anchorCtr="0" anchor="ctr" bIns="0" lIns="0" spcFirstLastPara="1" rIns="0" wrap="square" tIns="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p:txBody>
      </p:sp>
      <p:sp>
        <p:nvSpPr>
          <p:cNvPr id="122" name="Google Shape;122;p12"/>
          <p:cNvSpPr txBox="1"/>
          <p:nvPr>
            <p:ph idx="4" type="subTitle"/>
          </p:nvPr>
        </p:nvSpPr>
        <p:spPr>
          <a:xfrm>
            <a:off x="3099713" y="1547558"/>
            <a:ext cx="1372500" cy="431700"/>
          </a:xfrm>
          <a:prstGeom prst="rect">
            <a:avLst/>
          </a:prstGeom>
        </p:spPr>
        <p:txBody>
          <a:bodyPr anchorCtr="0" anchor="ctr" bIns="0" lIns="0" spcFirstLastPara="1" rIns="0" wrap="square" tIns="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p:txBody>
      </p:sp>
      <p:sp>
        <p:nvSpPr>
          <p:cNvPr id="123" name="Google Shape;123;p12"/>
          <p:cNvSpPr txBox="1"/>
          <p:nvPr>
            <p:ph idx="5" type="subTitle"/>
          </p:nvPr>
        </p:nvSpPr>
        <p:spPr>
          <a:xfrm>
            <a:off x="4563613" y="1547558"/>
            <a:ext cx="1372500" cy="431700"/>
          </a:xfrm>
          <a:prstGeom prst="rect">
            <a:avLst/>
          </a:prstGeom>
        </p:spPr>
        <p:txBody>
          <a:bodyPr anchorCtr="0" anchor="ctr" bIns="0" lIns="0" spcFirstLastPara="1" rIns="0" wrap="square" tIns="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p:txBody>
      </p:sp>
      <p:sp>
        <p:nvSpPr>
          <p:cNvPr id="124" name="Google Shape;124;p12"/>
          <p:cNvSpPr txBox="1"/>
          <p:nvPr>
            <p:ph idx="6" type="subTitle"/>
          </p:nvPr>
        </p:nvSpPr>
        <p:spPr>
          <a:xfrm>
            <a:off x="6024925" y="1547558"/>
            <a:ext cx="1372500" cy="431700"/>
          </a:xfrm>
          <a:prstGeom prst="rect">
            <a:avLst/>
          </a:prstGeom>
        </p:spPr>
        <p:txBody>
          <a:bodyPr anchorCtr="0" anchor="ctr" bIns="0" lIns="0" spcFirstLastPara="1" rIns="0" wrap="square" tIns="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p:txBody>
      </p:sp>
      <p:sp>
        <p:nvSpPr>
          <p:cNvPr id="125" name="Google Shape;125;p12"/>
          <p:cNvSpPr txBox="1"/>
          <p:nvPr>
            <p:ph idx="7" type="subTitle"/>
          </p:nvPr>
        </p:nvSpPr>
        <p:spPr>
          <a:xfrm>
            <a:off x="7521175" y="1547546"/>
            <a:ext cx="1372500" cy="431700"/>
          </a:xfrm>
          <a:prstGeom prst="rect">
            <a:avLst/>
          </a:prstGeom>
        </p:spPr>
        <p:txBody>
          <a:bodyPr anchorCtr="0" anchor="ctr" bIns="0" lIns="0" spcFirstLastPara="1" rIns="0" wrap="square" tIns="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p:txBody>
      </p:sp>
      <p:sp>
        <p:nvSpPr>
          <p:cNvPr id="126" name="Google Shape;126;p12"/>
          <p:cNvSpPr txBox="1"/>
          <p:nvPr>
            <p:ph idx="8" type="subTitle"/>
          </p:nvPr>
        </p:nvSpPr>
        <p:spPr>
          <a:xfrm>
            <a:off x="381000" y="2131483"/>
            <a:ext cx="1105800" cy="431700"/>
          </a:xfrm>
          <a:prstGeom prst="rect">
            <a:avLst/>
          </a:prstGeom>
        </p:spPr>
        <p:txBody>
          <a:bodyPr anchorCtr="0" anchor="ctr" bIns="0" lIns="0" spcFirstLastPara="1" rIns="0" wrap="square" tIns="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27" name="Google Shape;127;p12"/>
          <p:cNvSpPr txBox="1"/>
          <p:nvPr>
            <p:ph idx="9" type="subTitle"/>
          </p:nvPr>
        </p:nvSpPr>
        <p:spPr>
          <a:xfrm>
            <a:off x="381000" y="2687933"/>
            <a:ext cx="1105800" cy="431700"/>
          </a:xfrm>
          <a:prstGeom prst="rect">
            <a:avLst/>
          </a:prstGeom>
        </p:spPr>
        <p:txBody>
          <a:bodyPr anchorCtr="0" anchor="ctr" bIns="0" lIns="0" spcFirstLastPara="1" rIns="0" wrap="square" tIns="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28" name="Google Shape;128;p12"/>
          <p:cNvSpPr txBox="1"/>
          <p:nvPr>
            <p:ph idx="13" type="subTitle"/>
          </p:nvPr>
        </p:nvSpPr>
        <p:spPr>
          <a:xfrm>
            <a:off x="381000" y="3238608"/>
            <a:ext cx="1105800" cy="431700"/>
          </a:xfrm>
          <a:prstGeom prst="rect">
            <a:avLst/>
          </a:prstGeom>
        </p:spPr>
        <p:txBody>
          <a:bodyPr anchorCtr="0" anchor="ctr" bIns="0" lIns="0" spcFirstLastPara="1" rIns="0" wrap="square" tIns="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29" name="Google Shape;129;p12"/>
          <p:cNvSpPr txBox="1"/>
          <p:nvPr>
            <p:ph idx="14" type="subTitle"/>
          </p:nvPr>
        </p:nvSpPr>
        <p:spPr>
          <a:xfrm>
            <a:off x="381000" y="3795058"/>
            <a:ext cx="1105800" cy="431700"/>
          </a:xfrm>
          <a:prstGeom prst="rect">
            <a:avLst/>
          </a:prstGeom>
        </p:spPr>
        <p:txBody>
          <a:bodyPr anchorCtr="0" anchor="ctr" bIns="0" lIns="0" spcFirstLastPara="1" rIns="0" wrap="square" tIns="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30" name="Google Shape;130;p12"/>
          <p:cNvSpPr txBox="1"/>
          <p:nvPr>
            <p:ph idx="15" type="subTitle"/>
          </p:nvPr>
        </p:nvSpPr>
        <p:spPr>
          <a:xfrm>
            <a:off x="381000" y="4351508"/>
            <a:ext cx="1105800" cy="431700"/>
          </a:xfrm>
          <a:prstGeom prst="rect">
            <a:avLst/>
          </a:prstGeom>
        </p:spPr>
        <p:txBody>
          <a:bodyPr anchorCtr="0" anchor="ctr" bIns="0" lIns="0" spcFirstLastPara="1" rIns="0" wrap="square" tIns="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sona - Alt 1">
  <p:cSld name="CUSTOM_8_1_1_1_1_1_1_1_1_1_1_1_1_1_1_1_1_1_1_1_1_1_1_1_2">
    <p:spTree>
      <p:nvGrpSpPr>
        <p:cNvPr id="131" name="Shape 131"/>
        <p:cNvGrpSpPr/>
        <p:nvPr/>
      </p:nvGrpSpPr>
      <p:grpSpPr>
        <a:xfrm>
          <a:off x="0" y="0"/>
          <a:ext cx="0" cy="0"/>
          <a:chOff x="0" y="0"/>
          <a:chExt cx="0" cy="0"/>
        </a:xfrm>
      </p:grpSpPr>
      <p:sp>
        <p:nvSpPr>
          <p:cNvPr id="132" name="Google Shape;132;p13"/>
          <p:cNvSpPr/>
          <p:nvPr/>
        </p:nvSpPr>
        <p:spPr>
          <a:xfrm flipH="1">
            <a:off x="6286500" y="0"/>
            <a:ext cx="2857500" cy="2857500"/>
          </a:xfrm>
          <a:prstGeom prst="rect">
            <a:avLst/>
          </a:prstGeom>
          <a:gradFill>
            <a:gsLst>
              <a:gs pos="0">
                <a:schemeClr val="lt2"/>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133" name="Google Shape;133;p13"/>
          <p:cNvSpPr/>
          <p:nvPr/>
        </p:nvSpPr>
        <p:spPr>
          <a:xfrm rot="10800000">
            <a:off x="0" y="250"/>
            <a:ext cx="4520100" cy="5147700"/>
          </a:xfrm>
          <a:prstGeom prst="rect">
            <a:avLst/>
          </a:prstGeom>
          <a:gradFill>
            <a:gsLst>
              <a:gs pos="0">
                <a:schemeClr val="accent6"/>
              </a:gs>
              <a:gs pos="100000">
                <a:schemeClr val="lt2"/>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134" name="Google Shape;134;p13"/>
          <p:cNvSpPr txBox="1"/>
          <p:nvPr>
            <p:ph idx="1" type="body"/>
          </p:nvPr>
        </p:nvSpPr>
        <p:spPr>
          <a:xfrm>
            <a:off x="4903325" y="1072775"/>
            <a:ext cx="3681600" cy="3432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35" name="Google Shape;135;p13"/>
          <p:cNvSpPr txBox="1"/>
          <p:nvPr>
            <p:ph idx="2" type="body"/>
          </p:nvPr>
        </p:nvSpPr>
        <p:spPr>
          <a:xfrm>
            <a:off x="4903325" y="2018675"/>
            <a:ext cx="3681600" cy="3432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36" name="Google Shape;136;p13"/>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37" name="Google Shape;137;p13"/>
          <p:cNvSpPr txBox="1"/>
          <p:nvPr>
            <p:ph idx="3"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38" name="Google Shape;138;p13"/>
          <p:cNvSpPr/>
          <p:nvPr>
            <p:ph idx="4" type="pic"/>
          </p:nvPr>
        </p:nvSpPr>
        <p:spPr>
          <a:xfrm>
            <a:off x="230075" y="457200"/>
            <a:ext cx="3681600" cy="2309700"/>
          </a:xfrm>
          <a:prstGeom prst="rect">
            <a:avLst/>
          </a:prstGeom>
          <a:noFill/>
          <a:ln>
            <a:noFill/>
          </a:ln>
        </p:spPr>
      </p:sp>
      <p:sp>
        <p:nvSpPr>
          <p:cNvPr id="139" name="Google Shape;139;p13"/>
          <p:cNvSpPr txBox="1"/>
          <p:nvPr>
            <p:ph idx="5" type="title"/>
          </p:nvPr>
        </p:nvSpPr>
        <p:spPr>
          <a:xfrm>
            <a:off x="230075" y="2993600"/>
            <a:ext cx="3681600" cy="3432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140" name="Google Shape;140;p13"/>
          <p:cNvSpPr txBox="1"/>
          <p:nvPr>
            <p:ph idx="6" type="body"/>
          </p:nvPr>
        </p:nvSpPr>
        <p:spPr>
          <a:xfrm>
            <a:off x="230075" y="3515700"/>
            <a:ext cx="3681600" cy="9135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41" name="Google Shape;141;p13"/>
          <p:cNvSpPr txBox="1"/>
          <p:nvPr>
            <p:ph idx="7" type="body"/>
          </p:nvPr>
        </p:nvSpPr>
        <p:spPr>
          <a:xfrm>
            <a:off x="4903325" y="2964575"/>
            <a:ext cx="3681600" cy="4452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42" name="Google Shape;142;p13"/>
          <p:cNvSpPr txBox="1"/>
          <p:nvPr>
            <p:ph idx="8" type="subTitle"/>
          </p:nvPr>
        </p:nvSpPr>
        <p:spPr>
          <a:xfrm>
            <a:off x="4903325" y="2653700"/>
            <a:ext cx="2378700" cy="167700"/>
          </a:xfrm>
          <a:prstGeom prst="rect">
            <a:avLst/>
          </a:prstGeom>
        </p:spPr>
        <p:txBody>
          <a:bodyPr anchorCtr="0" anchor="ctr" bIns="0" lIns="0" spcFirstLastPara="1" rIns="0" wrap="square" tIns="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p:txBody>
      </p:sp>
      <p:sp>
        <p:nvSpPr>
          <p:cNvPr id="143" name="Google Shape;143;p13"/>
          <p:cNvSpPr txBox="1"/>
          <p:nvPr>
            <p:ph idx="9" type="subTitle"/>
          </p:nvPr>
        </p:nvSpPr>
        <p:spPr>
          <a:xfrm>
            <a:off x="4903325" y="1707800"/>
            <a:ext cx="2378700" cy="167700"/>
          </a:xfrm>
          <a:prstGeom prst="rect">
            <a:avLst/>
          </a:prstGeom>
        </p:spPr>
        <p:txBody>
          <a:bodyPr anchorCtr="0" anchor="ctr" bIns="0" lIns="0" spcFirstLastPara="1" rIns="0" wrap="square" tIns="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p:txBody>
      </p:sp>
      <p:sp>
        <p:nvSpPr>
          <p:cNvPr id="144" name="Google Shape;144;p13"/>
          <p:cNvSpPr txBox="1"/>
          <p:nvPr>
            <p:ph idx="13" type="subTitle"/>
          </p:nvPr>
        </p:nvSpPr>
        <p:spPr>
          <a:xfrm>
            <a:off x="4903325" y="761900"/>
            <a:ext cx="2378700" cy="167700"/>
          </a:xfrm>
          <a:prstGeom prst="rect">
            <a:avLst/>
          </a:prstGeom>
        </p:spPr>
        <p:txBody>
          <a:bodyPr anchorCtr="0" anchor="ctr" bIns="0" lIns="0" spcFirstLastPara="1" rIns="0" wrap="square" tIns="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ards">
  <p:cSld name="CUSTOM_8_1_1_1_1_1_1_1_1_1_1_1_1_1_1_1_1_1_1_1_1_1_1_1_1">
    <p:spTree>
      <p:nvGrpSpPr>
        <p:cNvPr id="145" name="Shape 145"/>
        <p:cNvGrpSpPr/>
        <p:nvPr/>
      </p:nvGrpSpPr>
      <p:grpSpPr>
        <a:xfrm>
          <a:off x="0" y="0"/>
          <a:ext cx="0" cy="0"/>
          <a:chOff x="0" y="0"/>
          <a:chExt cx="0" cy="0"/>
        </a:xfrm>
      </p:grpSpPr>
      <p:sp>
        <p:nvSpPr>
          <p:cNvPr id="146" name="Google Shape;146;p14"/>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47" name="Google Shape;147;p14"/>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48" name="Google Shape;148;p14"/>
          <p:cNvSpPr txBox="1"/>
          <p:nvPr>
            <p:ph idx="3"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149" name="Google Shape;149;p14"/>
          <p:cNvSpPr txBox="1"/>
          <p:nvPr>
            <p:ph idx="1" type="body"/>
          </p:nvPr>
        </p:nvSpPr>
        <p:spPr>
          <a:xfrm>
            <a:off x="228600" y="882000"/>
            <a:ext cx="2514300" cy="6438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50" name="Google Shape;150;p14"/>
          <p:cNvSpPr txBox="1"/>
          <p:nvPr>
            <p:ph idx="4" type="subTitle"/>
          </p:nvPr>
        </p:nvSpPr>
        <p:spPr>
          <a:xfrm>
            <a:off x="343325" y="2026000"/>
            <a:ext cx="2362200" cy="172200"/>
          </a:xfrm>
          <a:prstGeom prst="rect">
            <a:avLst/>
          </a:prstGeom>
        </p:spPr>
        <p:txBody>
          <a:bodyPr anchorCtr="0" anchor="t"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
        <p:nvSpPr>
          <p:cNvPr id="151" name="Google Shape;151;p14"/>
          <p:cNvSpPr txBox="1"/>
          <p:nvPr>
            <p:ph idx="5" type="subTitle"/>
          </p:nvPr>
        </p:nvSpPr>
        <p:spPr>
          <a:xfrm>
            <a:off x="4733675" y="2026000"/>
            <a:ext cx="2362200" cy="172200"/>
          </a:xfrm>
          <a:prstGeom prst="rect">
            <a:avLst/>
          </a:prstGeom>
        </p:spPr>
        <p:txBody>
          <a:bodyPr anchorCtr="0" anchor="t"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p:cSld name="CUSTOM_8_1_1_1_1_1_1_1_1_1_1_1_1_1_1_1_1_1_1_1_1_1_1_1_1_1">
    <p:spTree>
      <p:nvGrpSpPr>
        <p:cNvPr id="152" name="Shape 152"/>
        <p:cNvGrpSpPr/>
        <p:nvPr/>
      </p:nvGrpSpPr>
      <p:grpSpPr>
        <a:xfrm>
          <a:off x="0" y="0"/>
          <a:ext cx="0" cy="0"/>
          <a:chOff x="0" y="0"/>
          <a:chExt cx="0" cy="0"/>
        </a:xfrm>
      </p:grpSpPr>
      <p:sp>
        <p:nvSpPr>
          <p:cNvPr id="153" name="Google Shape;153;p15"/>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54" name="Google Shape;154;p15"/>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55" name="Google Shape;155;p15"/>
          <p:cNvSpPr txBox="1"/>
          <p:nvPr>
            <p:ph idx="1" type="body"/>
          </p:nvPr>
        </p:nvSpPr>
        <p:spPr>
          <a:xfrm>
            <a:off x="4637600" y="4326275"/>
            <a:ext cx="3934800" cy="449100"/>
          </a:xfrm>
          <a:prstGeom prst="rect">
            <a:avLst/>
          </a:prstGeom>
        </p:spPr>
        <p:txBody>
          <a:bodyPr anchorCtr="0" anchor="ctr"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56" name="Google Shape;156;p15"/>
          <p:cNvSpPr txBox="1"/>
          <p:nvPr>
            <p:ph idx="3" type="subTitle"/>
          </p:nvPr>
        </p:nvSpPr>
        <p:spPr>
          <a:xfrm>
            <a:off x="1603898" y="4342896"/>
            <a:ext cx="2372700" cy="415800"/>
          </a:xfrm>
          <a:prstGeom prst="rect">
            <a:avLst/>
          </a:prstGeom>
        </p:spPr>
        <p:txBody>
          <a:bodyPr anchorCtr="0" anchor="ctr" bIns="0" lIns="0" spcFirstLastPara="1" rIns="0" wrap="square" tIns="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57" name="Google Shape;157;p15"/>
          <p:cNvSpPr txBox="1"/>
          <p:nvPr>
            <p:ph idx="4" type="subTitle"/>
          </p:nvPr>
        </p:nvSpPr>
        <p:spPr>
          <a:xfrm>
            <a:off x="330825" y="4189325"/>
            <a:ext cx="923400" cy="723000"/>
          </a:xfrm>
          <a:prstGeom prst="rect">
            <a:avLst/>
          </a:prstGeom>
        </p:spPr>
        <p:txBody>
          <a:bodyPr anchorCtr="0" anchor="ctr" bIns="0" lIns="0" spcFirstLastPara="1" rIns="0" wrap="square" tIns="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p:txBody>
      </p:sp>
      <p:sp>
        <p:nvSpPr>
          <p:cNvPr id="158" name="Google Shape;158;p15"/>
          <p:cNvSpPr txBox="1"/>
          <p:nvPr>
            <p:ph idx="5" type="body"/>
          </p:nvPr>
        </p:nvSpPr>
        <p:spPr>
          <a:xfrm>
            <a:off x="4637600" y="3322645"/>
            <a:ext cx="3934800" cy="449100"/>
          </a:xfrm>
          <a:prstGeom prst="rect">
            <a:avLst/>
          </a:prstGeom>
        </p:spPr>
        <p:txBody>
          <a:bodyPr anchorCtr="0" anchor="ctr"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59" name="Google Shape;159;p15"/>
          <p:cNvSpPr txBox="1"/>
          <p:nvPr>
            <p:ph idx="6" type="subTitle"/>
          </p:nvPr>
        </p:nvSpPr>
        <p:spPr>
          <a:xfrm>
            <a:off x="1603898" y="3339267"/>
            <a:ext cx="2372700" cy="415800"/>
          </a:xfrm>
          <a:prstGeom prst="rect">
            <a:avLst/>
          </a:prstGeom>
        </p:spPr>
        <p:txBody>
          <a:bodyPr anchorCtr="0" anchor="ctr" bIns="0" lIns="0" spcFirstLastPara="1" rIns="0" wrap="square" tIns="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60" name="Google Shape;160;p15"/>
          <p:cNvSpPr txBox="1"/>
          <p:nvPr>
            <p:ph idx="7" type="subTitle"/>
          </p:nvPr>
        </p:nvSpPr>
        <p:spPr>
          <a:xfrm>
            <a:off x="330825" y="3185695"/>
            <a:ext cx="923400" cy="723000"/>
          </a:xfrm>
          <a:prstGeom prst="rect">
            <a:avLst/>
          </a:prstGeom>
        </p:spPr>
        <p:txBody>
          <a:bodyPr anchorCtr="0" anchor="ctr" bIns="0" lIns="0" spcFirstLastPara="1" rIns="0" wrap="square" tIns="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p:txBody>
      </p:sp>
      <p:sp>
        <p:nvSpPr>
          <p:cNvPr id="161" name="Google Shape;161;p15"/>
          <p:cNvSpPr txBox="1"/>
          <p:nvPr>
            <p:ph idx="8" type="body"/>
          </p:nvPr>
        </p:nvSpPr>
        <p:spPr>
          <a:xfrm>
            <a:off x="4637600" y="2341985"/>
            <a:ext cx="3934800" cy="449100"/>
          </a:xfrm>
          <a:prstGeom prst="rect">
            <a:avLst/>
          </a:prstGeom>
        </p:spPr>
        <p:txBody>
          <a:bodyPr anchorCtr="0" anchor="ctr"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62" name="Google Shape;162;p15"/>
          <p:cNvSpPr txBox="1"/>
          <p:nvPr>
            <p:ph idx="9" type="subTitle"/>
          </p:nvPr>
        </p:nvSpPr>
        <p:spPr>
          <a:xfrm>
            <a:off x="1603898" y="2358608"/>
            <a:ext cx="2372700" cy="415800"/>
          </a:xfrm>
          <a:prstGeom prst="rect">
            <a:avLst/>
          </a:prstGeom>
        </p:spPr>
        <p:txBody>
          <a:bodyPr anchorCtr="0" anchor="ctr" bIns="0" lIns="0" spcFirstLastPara="1" rIns="0" wrap="square" tIns="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63" name="Google Shape;163;p15"/>
          <p:cNvSpPr txBox="1"/>
          <p:nvPr>
            <p:ph idx="13" type="subTitle"/>
          </p:nvPr>
        </p:nvSpPr>
        <p:spPr>
          <a:xfrm>
            <a:off x="330825" y="2205037"/>
            <a:ext cx="923400" cy="723000"/>
          </a:xfrm>
          <a:prstGeom prst="rect">
            <a:avLst/>
          </a:prstGeom>
        </p:spPr>
        <p:txBody>
          <a:bodyPr anchorCtr="0" anchor="ctr" bIns="0" lIns="0" spcFirstLastPara="1" rIns="0" wrap="square" tIns="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p:txBody>
      </p:sp>
      <p:sp>
        <p:nvSpPr>
          <p:cNvPr id="164" name="Google Shape;164;p15"/>
          <p:cNvSpPr txBox="1"/>
          <p:nvPr>
            <p:ph idx="14" type="body"/>
          </p:nvPr>
        </p:nvSpPr>
        <p:spPr>
          <a:xfrm>
            <a:off x="4637600" y="1361325"/>
            <a:ext cx="3934800" cy="449100"/>
          </a:xfrm>
          <a:prstGeom prst="rect">
            <a:avLst/>
          </a:prstGeom>
        </p:spPr>
        <p:txBody>
          <a:bodyPr anchorCtr="0" anchor="ctr"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65" name="Google Shape;165;p15"/>
          <p:cNvSpPr txBox="1"/>
          <p:nvPr>
            <p:ph idx="15" type="subTitle"/>
          </p:nvPr>
        </p:nvSpPr>
        <p:spPr>
          <a:xfrm>
            <a:off x="1603898" y="1377949"/>
            <a:ext cx="2372700" cy="415800"/>
          </a:xfrm>
          <a:prstGeom prst="rect">
            <a:avLst/>
          </a:prstGeom>
        </p:spPr>
        <p:txBody>
          <a:bodyPr anchorCtr="0" anchor="ctr" bIns="0" lIns="0" spcFirstLastPara="1" rIns="0" wrap="square" tIns="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p:txBody>
      </p:sp>
      <p:sp>
        <p:nvSpPr>
          <p:cNvPr id="166" name="Google Shape;166;p15"/>
          <p:cNvSpPr txBox="1"/>
          <p:nvPr>
            <p:ph idx="16" type="subTitle"/>
          </p:nvPr>
        </p:nvSpPr>
        <p:spPr>
          <a:xfrm>
            <a:off x="330825" y="1224378"/>
            <a:ext cx="923400" cy="723000"/>
          </a:xfrm>
          <a:prstGeom prst="rect">
            <a:avLst/>
          </a:prstGeom>
        </p:spPr>
        <p:txBody>
          <a:bodyPr anchorCtr="0" anchor="ctr" bIns="0" lIns="0" spcFirstLastPara="1" rIns="0" wrap="square" tIns="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p:txBody>
      </p:sp>
      <p:sp>
        <p:nvSpPr>
          <p:cNvPr id="167" name="Google Shape;167;p15"/>
          <p:cNvSpPr txBox="1"/>
          <p:nvPr>
            <p:ph idx="17"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ards">
  <p:cSld name="CUSTOM_8_1_1_1_1_1_1_1_1_1_1_1_1_1_1_1_1_1_1_1_1_1_1_1_1_1_1">
    <p:spTree>
      <p:nvGrpSpPr>
        <p:cNvPr id="168" name="Shape 168"/>
        <p:cNvGrpSpPr/>
        <p:nvPr/>
      </p:nvGrpSpPr>
      <p:grpSpPr>
        <a:xfrm>
          <a:off x="0" y="0"/>
          <a:ext cx="0" cy="0"/>
          <a:chOff x="0" y="0"/>
          <a:chExt cx="0" cy="0"/>
        </a:xfrm>
      </p:grpSpPr>
      <p:sp>
        <p:nvSpPr>
          <p:cNvPr id="169" name="Google Shape;169;p16"/>
          <p:cNvSpPr txBox="1"/>
          <p:nvPr>
            <p:ph idx="1" type="body"/>
          </p:nvPr>
        </p:nvSpPr>
        <p:spPr>
          <a:xfrm>
            <a:off x="3316788" y="1516150"/>
            <a:ext cx="2513100" cy="7140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70" name="Google Shape;170;p16"/>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71" name="Google Shape;171;p16"/>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72" name="Google Shape;172;p16"/>
          <p:cNvSpPr txBox="1"/>
          <p:nvPr>
            <p:ph idx="3" type="subTitle"/>
          </p:nvPr>
        </p:nvSpPr>
        <p:spPr>
          <a:xfrm>
            <a:off x="355609" y="549950"/>
            <a:ext cx="2433900" cy="4317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p:txBody>
      </p:sp>
      <p:sp>
        <p:nvSpPr>
          <p:cNvPr id="173" name="Google Shape;173;p16"/>
          <p:cNvSpPr txBox="1"/>
          <p:nvPr>
            <p:ph idx="4" type="body"/>
          </p:nvPr>
        </p:nvSpPr>
        <p:spPr>
          <a:xfrm>
            <a:off x="387450" y="1516150"/>
            <a:ext cx="2513100" cy="7140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74" name="Google Shape;174;p16"/>
          <p:cNvSpPr txBox="1"/>
          <p:nvPr>
            <p:ph idx="5" type="subTitle"/>
          </p:nvPr>
        </p:nvSpPr>
        <p:spPr>
          <a:xfrm>
            <a:off x="3284965" y="549950"/>
            <a:ext cx="2433900" cy="4317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p:txBody>
      </p:sp>
      <p:sp>
        <p:nvSpPr>
          <p:cNvPr id="175" name="Google Shape;175;p16"/>
          <p:cNvSpPr txBox="1"/>
          <p:nvPr>
            <p:ph idx="6" type="subTitle"/>
          </p:nvPr>
        </p:nvSpPr>
        <p:spPr>
          <a:xfrm>
            <a:off x="6213059" y="560550"/>
            <a:ext cx="2433900" cy="4317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p:txBody>
      </p:sp>
      <p:sp>
        <p:nvSpPr>
          <p:cNvPr id="176" name="Google Shape;176;p16"/>
          <p:cNvSpPr txBox="1"/>
          <p:nvPr>
            <p:ph idx="7" type="body"/>
          </p:nvPr>
        </p:nvSpPr>
        <p:spPr>
          <a:xfrm>
            <a:off x="6244900" y="1526750"/>
            <a:ext cx="2513100" cy="7140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sona - Alt 2">
  <p:cSld name="CUSTOM_8_1_1_1_1_1_1_1_1_1_1_1_1_1_1_1_1_1_1_1_1_1_1_1_1_1_1_1">
    <p:spTree>
      <p:nvGrpSpPr>
        <p:cNvPr id="177" name="Shape 177"/>
        <p:cNvGrpSpPr/>
        <p:nvPr/>
      </p:nvGrpSpPr>
      <p:grpSpPr>
        <a:xfrm>
          <a:off x="0" y="0"/>
          <a:ext cx="0" cy="0"/>
          <a:chOff x="0" y="0"/>
          <a:chExt cx="0" cy="0"/>
        </a:xfrm>
      </p:grpSpPr>
      <p:sp>
        <p:nvSpPr>
          <p:cNvPr id="178" name="Google Shape;178;p17"/>
          <p:cNvSpPr/>
          <p:nvPr/>
        </p:nvSpPr>
        <p:spPr>
          <a:xfrm rot="10800000">
            <a:off x="-25" y="250"/>
            <a:ext cx="3066900" cy="5147700"/>
          </a:xfrm>
          <a:prstGeom prst="rect">
            <a:avLst/>
          </a:prstGeom>
          <a:gradFill>
            <a:gsLst>
              <a:gs pos="0">
                <a:schemeClr val="accent6"/>
              </a:gs>
              <a:gs pos="100000">
                <a:schemeClr val="lt2"/>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179" name="Google Shape;179;p17"/>
          <p:cNvSpPr txBox="1"/>
          <p:nvPr/>
        </p:nvSpPr>
        <p:spPr>
          <a:xfrm>
            <a:off x="230934" y="1805263"/>
            <a:ext cx="372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600">
                <a:solidFill>
                  <a:schemeClr val="dk1"/>
                </a:solidFill>
                <a:latin typeface="Jost"/>
                <a:ea typeface="Jost"/>
                <a:cs typeface="Jost"/>
                <a:sym typeface="Jost"/>
              </a:rPr>
              <a:t>🡖</a:t>
            </a:r>
            <a:endParaRPr sz="1600">
              <a:solidFill>
                <a:schemeClr val="dk1"/>
              </a:solidFill>
              <a:latin typeface="Jost"/>
              <a:ea typeface="Jost"/>
              <a:cs typeface="Jost"/>
              <a:sym typeface="Jost"/>
            </a:endParaRPr>
          </a:p>
        </p:txBody>
      </p:sp>
      <p:sp>
        <p:nvSpPr>
          <p:cNvPr id="180" name="Google Shape;180;p17"/>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81" name="Google Shape;181;p17"/>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82" name="Google Shape;182;p17"/>
          <p:cNvSpPr txBox="1"/>
          <p:nvPr>
            <p:ph idx="3" type="title"/>
          </p:nvPr>
        </p:nvSpPr>
        <p:spPr>
          <a:xfrm>
            <a:off x="230937" y="1593450"/>
            <a:ext cx="2378700" cy="343200"/>
          </a:xfrm>
          <a:prstGeom prst="rect">
            <a:avLst/>
          </a:prstGeom>
        </p:spPr>
        <p:txBody>
          <a:bodyPr anchorCtr="0" anchor="t" bIns="0" lIns="0" spcFirstLastPara="1" rIns="0" wrap="square" tIns="0">
            <a:noAutofit/>
          </a:bodyPr>
          <a:lstStyle>
            <a:lvl1pPr lvl="0">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183" name="Google Shape;183;p17"/>
          <p:cNvSpPr txBox="1"/>
          <p:nvPr>
            <p:ph idx="1" type="body"/>
          </p:nvPr>
        </p:nvSpPr>
        <p:spPr>
          <a:xfrm>
            <a:off x="230938" y="2041800"/>
            <a:ext cx="2378700" cy="962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84" name="Google Shape;184;p17"/>
          <p:cNvSpPr txBox="1"/>
          <p:nvPr>
            <p:ph idx="4" type="body"/>
          </p:nvPr>
        </p:nvSpPr>
        <p:spPr>
          <a:xfrm>
            <a:off x="3439371" y="907600"/>
            <a:ext cx="2498700" cy="3432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85" name="Google Shape;185;p17"/>
          <p:cNvSpPr txBox="1"/>
          <p:nvPr>
            <p:ph idx="5" type="subTitle"/>
          </p:nvPr>
        </p:nvSpPr>
        <p:spPr>
          <a:xfrm>
            <a:off x="3439363" y="618975"/>
            <a:ext cx="2378700" cy="167700"/>
          </a:xfrm>
          <a:prstGeom prst="rect">
            <a:avLst/>
          </a:prstGeom>
        </p:spPr>
        <p:txBody>
          <a:bodyPr anchorCtr="0" anchor="ctr" bIns="0" lIns="0" spcFirstLastPara="1" rIns="0" wrap="square" tIns="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p:txBody>
      </p:sp>
      <p:sp>
        <p:nvSpPr>
          <p:cNvPr id="186" name="Google Shape;186;p17"/>
          <p:cNvSpPr txBox="1"/>
          <p:nvPr>
            <p:ph idx="6" type="body"/>
          </p:nvPr>
        </p:nvSpPr>
        <p:spPr>
          <a:xfrm>
            <a:off x="3439371" y="2532294"/>
            <a:ext cx="2498700" cy="3432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87" name="Google Shape;187;p17"/>
          <p:cNvSpPr txBox="1"/>
          <p:nvPr>
            <p:ph idx="7" type="subTitle"/>
          </p:nvPr>
        </p:nvSpPr>
        <p:spPr>
          <a:xfrm>
            <a:off x="3439363" y="2243669"/>
            <a:ext cx="2378700" cy="167700"/>
          </a:xfrm>
          <a:prstGeom prst="rect">
            <a:avLst/>
          </a:prstGeom>
        </p:spPr>
        <p:txBody>
          <a:bodyPr anchorCtr="0" anchor="ctr" bIns="0" lIns="0" spcFirstLastPara="1" rIns="0" wrap="square" tIns="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p:txBody>
      </p:sp>
      <p:sp>
        <p:nvSpPr>
          <p:cNvPr id="188" name="Google Shape;188;p17"/>
          <p:cNvSpPr txBox="1"/>
          <p:nvPr>
            <p:ph idx="8" type="body"/>
          </p:nvPr>
        </p:nvSpPr>
        <p:spPr>
          <a:xfrm>
            <a:off x="6313271" y="907600"/>
            <a:ext cx="2498700" cy="3432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89" name="Google Shape;189;p17"/>
          <p:cNvSpPr txBox="1"/>
          <p:nvPr>
            <p:ph idx="9" type="subTitle"/>
          </p:nvPr>
        </p:nvSpPr>
        <p:spPr>
          <a:xfrm>
            <a:off x="6313263" y="618975"/>
            <a:ext cx="2378700" cy="167700"/>
          </a:xfrm>
          <a:prstGeom prst="rect">
            <a:avLst/>
          </a:prstGeom>
        </p:spPr>
        <p:txBody>
          <a:bodyPr anchorCtr="0" anchor="ctr" bIns="0" lIns="0" spcFirstLastPara="1" rIns="0" wrap="square" tIns="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p:txBody>
      </p:sp>
      <p:sp>
        <p:nvSpPr>
          <p:cNvPr id="190" name="Google Shape;190;p17"/>
          <p:cNvSpPr txBox="1"/>
          <p:nvPr>
            <p:ph idx="13" type="body"/>
          </p:nvPr>
        </p:nvSpPr>
        <p:spPr>
          <a:xfrm>
            <a:off x="6313271" y="2532294"/>
            <a:ext cx="2498700" cy="3432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91" name="Google Shape;191;p17"/>
          <p:cNvSpPr txBox="1"/>
          <p:nvPr>
            <p:ph idx="14" type="subTitle"/>
          </p:nvPr>
        </p:nvSpPr>
        <p:spPr>
          <a:xfrm>
            <a:off x="6313263" y="2243669"/>
            <a:ext cx="2378700" cy="167700"/>
          </a:xfrm>
          <a:prstGeom prst="rect">
            <a:avLst/>
          </a:prstGeom>
        </p:spPr>
        <p:txBody>
          <a:bodyPr anchorCtr="0" anchor="ctr" bIns="0" lIns="0" spcFirstLastPara="1" rIns="0" wrap="square" tIns="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p:txBody>
      </p:sp>
      <p:sp>
        <p:nvSpPr>
          <p:cNvPr id="192" name="Google Shape;192;p17"/>
          <p:cNvSpPr txBox="1"/>
          <p:nvPr>
            <p:ph idx="15" type="body"/>
          </p:nvPr>
        </p:nvSpPr>
        <p:spPr>
          <a:xfrm>
            <a:off x="230650" y="3875100"/>
            <a:ext cx="2378700" cy="913500"/>
          </a:xfrm>
          <a:prstGeom prst="rect">
            <a:avLst/>
          </a:prstGeom>
        </p:spPr>
        <p:txBody>
          <a:bodyPr anchorCtr="0" anchor="t" bIns="0" lIns="0" spcFirstLastPara="1" rIns="0" wrap="square" tIns="0">
            <a:spAutoFit/>
          </a:bodyPr>
          <a:lstStyle>
            <a:lvl1pPr indent="-304800" lvl="0" marL="457200">
              <a:spcBef>
                <a:spcPts val="0"/>
              </a:spcBef>
              <a:spcAft>
                <a:spcPts val="0"/>
              </a:spcAft>
              <a:buClr>
                <a:schemeClr val="dk1"/>
              </a:buClr>
              <a:buSzPts val="1200"/>
              <a:buFont typeface="Figtree"/>
              <a:buChar char="●"/>
              <a:defRPr>
                <a:latin typeface="Figtree"/>
                <a:ea typeface="Figtree"/>
                <a:cs typeface="Figtree"/>
                <a:sym typeface="Figtree"/>
              </a:defRPr>
            </a:lvl1pPr>
            <a:lvl2pPr indent="-304800" lvl="1" marL="914400">
              <a:spcBef>
                <a:spcPts val="0"/>
              </a:spcBef>
              <a:spcAft>
                <a:spcPts val="0"/>
              </a:spcAft>
              <a:buClr>
                <a:schemeClr val="dk1"/>
              </a:buClr>
              <a:buSzPts val="1200"/>
              <a:buFont typeface="Figtree"/>
              <a:buChar char="○"/>
              <a:defRPr>
                <a:latin typeface="Figtree"/>
                <a:ea typeface="Figtree"/>
                <a:cs typeface="Figtree"/>
                <a:sym typeface="Figtree"/>
              </a:defRPr>
            </a:lvl2pPr>
            <a:lvl3pPr indent="-304800" lvl="2" marL="1371600">
              <a:spcBef>
                <a:spcPts val="0"/>
              </a:spcBef>
              <a:spcAft>
                <a:spcPts val="0"/>
              </a:spcAft>
              <a:buClr>
                <a:schemeClr val="dk1"/>
              </a:buClr>
              <a:buSzPts val="1200"/>
              <a:buFont typeface="Figtree"/>
              <a:buChar char="■"/>
              <a:defRPr>
                <a:latin typeface="Figtree"/>
                <a:ea typeface="Figtree"/>
                <a:cs typeface="Figtree"/>
                <a:sym typeface="Figtree"/>
              </a:defRPr>
            </a:lvl3pPr>
            <a:lvl4pPr indent="-304800" lvl="3" marL="1828800">
              <a:spcBef>
                <a:spcPts val="0"/>
              </a:spcBef>
              <a:spcAft>
                <a:spcPts val="0"/>
              </a:spcAft>
              <a:buClr>
                <a:schemeClr val="dk1"/>
              </a:buClr>
              <a:buSzPts val="1200"/>
              <a:buFont typeface="Figtree"/>
              <a:buChar char="●"/>
              <a:defRPr>
                <a:latin typeface="Figtree"/>
                <a:ea typeface="Figtree"/>
                <a:cs typeface="Figtree"/>
                <a:sym typeface="Figtree"/>
              </a:defRPr>
            </a:lvl4pPr>
            <a:lvl5pPr indent="-304800" lvl="4" marL="2286000">
              <a:spcBef>
                <a:spcPts val="0"/>
              </a:spcBef>
              <a:spcAft>
                <a:spcPts val="0"/>
              </a:spcAft>
              <a:buClr>
                <a:schemeClr val="dk1"/>
              </a:buClr>
              <a:buSzPts val="1200"/>
              <a:buFont typeface="Figtree"/>
              <a:buChar char="○"/>
              <a:defRPr>
                <a:latin typeface="Figtree"/>
                <a:ea typeface="Figtree"/>
                <a:cs typeface="Figtree"/>
                <a:sym typeface="Figtree"/>
              </a:defRPr>
            </a:lvl5pPr>
            <a:lvl6pPr indent="-304800" lvl="5" marL="2743200">
              <a:spcBef>
                <a:spcPts val="0"/>
              </a:spcBef>
              <a:spcAft>
                <a:spcPts val="0"/>
              </a:spcAft>
              <a:buClr>
                <a:schemeClr val="dk1"/>
              </a:buClr>
              <a:buSzPts val="1200"/>
              <a:buFont typeface="Figtree"/>
              <a:buChar char="■"/>
              <a:defRPr>
                <a:latin typeface="Figtree"/>
                <a:ea typeface="Figtree"/>
                <a:cs typeface="Figtree"/>
                <a:sym typeface="Figtree"/>
              </a:defRPr>
            </a:lvl6pPr>
            <a:lvl7pPr indent="-304800" lvl="6" marL="3200400">
              <a:spcBef>
                <a:spcPts val="0"/>
              </a:spcBef>
              <a:spcAft>
                <a:spcPts val="0"/>
              </a:spcAft>
              <a:buClr>
                <a:schemeClr val="dk1"/>
              </a:buClr>
              <a:buSzPts val="1200"/>
              <a:buFont typeface="Figtree"/>
              <a:buChar char="●"/>
              <a:defRPr>
                <a:latin typeface="Figtree"/>
                <a:ea typeface="Figtree"/>
                <a:cs typeface="Figtree"/>
                <a:sym typeface="Figtree"/>
              </a:defRPr>
            </a:lvl7pPr>
            <a:lvl8pPr indent="-304800" lvl="7" marL="3657600">
              <a:spcBef>
                <a:spcPts val="0"/>
              </a:spcBef>
              <a:spcAft>
                <a:spcPts val="0"/>
              </a:spcAft>
              <a:buClr>
                <a:schemeClr val="dk1"/>
              </a:buClr>
              <a:buSzPts val="1200"/>
              <a:buFont typeface="Figtree"/>
              <a:buChar char="○"/>
              <a:defRPr>
                <a:latin typeface="Figtree"/>
                <a:ea typeface="Figtree"/>
                <a:cs typeface="Figtree"/>
                <a:sym typeface="Figtree"/>
              </a:defRPr>
            </a:lvl8pPr>
            <a:lvl9pPr indent="-304800" lvl="8" marL="4114800">
              <a:spcBef>
                <a:spcPts val="0"/>
              </a:spcBef>
              <a:spcAft>
                <a:spcPts val="0"/>
              </a:spcAft>
              <a:buClr>
                <a:schemeClr val="dk1"/>
              </a:buClr>
              <a:buSzPts val="1200"/>
              <a:buFont typeface="Figtree"/>
              <a:buChar char="■"/>
              <a:defRPr>
                <a:latin typeface="Figtree"/>
                <a:ea typeface="Figtree"/>
                <a:cs typeface="Figtree"/>
                <a:sym typeface="Figtree"/>
              </a:defRPr>
            </a:lvl9pPr>
          </a:lstStyle>
          <a:p/>
        </p:txBody>
      </p:sp>
      <p:sp>
        <p:nvSpPr>
          <p:cNvPr id="193" name="Google Shape;193;p17"/>
          <p:cNvSpPr/>
          <p:nvPr>
            <p:ph idx="16" type="pic"/>
          </p:nvPr>
        </p:nvSpPr>
        <p:spPr>
          <a:xfrm>
            <a:off x="230350" y="457200"/>
            <a:ext cx="853200" cy="10311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ards">
  <p:cSld name="CUSTOM_14">
    <p:spTree>
      <p:nvGrpSpPr>
        <p:cNvPr id="194" name="Shape 194"/>
        <p:cNvGrpSpPr/>
        <p:nvPr/>
      </p:nvGrpSpPr>
      <p:grpSpPr>
        <a:xfrm>
          <a:off x="0" y="0"/>
          <a:ext cx="0" cy="0"/>
          <a:chOff x="0" y="0"/>
          <a:chExt cx="0" cy="0"/>
        </a:xfrm>
      </p:grpSpPr>
      <p:sp>
        <p:nvSpPr>
          <p:cNvPr id="195" name="Google Shape;195;p18"/>
          <p:cNvSpPr/>
          <p:nvPr/>
        </p:nvSpPr>
        <p:spPr>
          <a:xfrm rot="-2700000">
            <a:off x="1338758" y="-3230594"/>
            <a:ext cx="6464087" cy="6464087"/>
          </a:xfrm>
          <a:prstGeom prst="rtTriangle">
            <a:avLst/>
          </a:prstGeom>
          <a:gradFill>
            <a:gsLst>
              <a:gs pos="0">
                <a:schemeClr val="lt2"/>
              </a:gs>
              <a:gs pos="72000">
                <a:schemeClr val="lt1"/>
              </a:gs>
              <a:gs pos="100000">
                <a:schemeClr val="lt1"/>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Jost"/>
              <a:ea typeface="Jost"/>
              <a:cs typeface="Jost"/>
              <a:sym typeface="Jost"/>
            </a:endParaRPr>
          </a:p>
        </p:txBody>
      </p:sp>
      <p:sp>
        <p:nvSpPr>
          <p:cNvPr id="196" name="Google Shape;196;p18"/>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p:txBody>
      </p:sp>
      <p:sp>
        <p:nvSpPr>
          <p:cNvPr id="197" name="Google Shape;197;p18"/>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p:txBody>
      </p:sp>
      <p:sp>
        <p:nvSpPr>
          <p:cNvPr id="198" name="Google Shape;198;p18"/>
          <p:cNvSpPr txBox="1"/>
          <p:nvPr>
            <p:ph idx="3"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199" name="Google Shape;199;p18"/>
          <p:cNvSpPr txBox="1"/>
          <p:nvPr>
            <p:ph idx="1" type="body"/>
          </p:nvPr>
        </p:nvSpPr>
        <p:spPr>
          <a:xfrm>
            <a:off x="429350" y="1801500"/>
            <a:ext cx="16833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00" name="Google Shape;200;p18"/>
          <p:cNvSpPr txBox="1"/>
          <p:nvPr>
            <p:ph idx="4" type="subTitle"/>
          </p:nvPr>
        </p:nvSpPr>
        <p:spPr>
          <a:xfrm>
            <a:off x="429350" y="1286000"/>
            <a:ext cx="1683300" cy="4317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
        <p:nvSpPr>
          <p:cNvPr id="201" name="Google Shape;201;p18"/>
          <p:cNvSpPr txBox="1"/>
          <p:nvPr>
            <p:ph idx="5" type="body"/>
          </p:nvPr>
        </p:nvSpPr>
        <p:spPr>
          <a:xfrm>
            <a:off x="4833813" y="1801500"/>
            <a:ext cx="16833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02" name="Google Shape;202;p18"/>
          <p:cNvSpPr txBox="1"/>
          <p:nvPr>
            <p:ph idx="6" type="subTitle"/>
          </p:nvPr>
        </p:nvSpPr>
        <p:spPr>
          <a:xfrm>
            <a:off x="4833813" y="1286000"/>
            <a:ext cx="1683300" cy="4317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
        <p:nvSpPr>
          <p:cNvPr id="203" name="Google Shape;203;p18"/>
          <p:cNvSpPr txBox="1"/>
          <p:nvPr>
            <p:ph idx="7" type="body"/>
          </p:nvPr>
        </p:nvSpPr>
        <p:spPr>
          <a:xfrm>
            <a:off x="2631588" y="2360650"/>
            <a:ext cx="16833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04" name="Google Shape;204;p18"/>
          <p:cNvSpPr txBox="1"/>
          <p:nvPr>
            <p:ph idx="8" type="subTitle"/>
          </p:nvPr>
        </p:nvSpPr>
        <p:spPr>
          <a:xfrm>
            <a:off x="2631588" y="1845150"/>
            <a:ext cx="1683300" cy="4317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
        <p:nvSpPr>
          <p:cNvPr id="205" name="Google Shape;205;p18"/>
          <p:cNvSpPr txBox="1"/>
          <p:nvPr>
            <p:ph idx="9" type="body"/>
          </p:nvPr>
        </p:nvSpPr>
        <p:spPr>
          <a:xfrm>
            <a:off x="7036075" y="2360650"/>
            <a:ext cx="16833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06" name="Google Shape;206;p18"/>
          <p:cNvSpPr txBox="1"/>
          <p:nvPr>
            <p:ph idx="13" type="subTitle"/>
          </p:nvPr>
        </p:nvSpPr>
        <p:spPr>
          <a:xfrm>
            <a:off x="7036075" y="1845150"/>
            <a:ext cx="1683300" cy="4317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p:cSld name="CUSTOM_8_1_1_1_1_1_1_1_1_1_1_1_1_1_1_1_1_1_1_1_1_1_1_1_1_1_1_1_1_1">
    <p:spTree>
      <p:nvGrpSpPr>
        <p:cNvPr id="207" name="Shape 207"/>
        <p:cNvGrpSpPr/>
        <p:nvPr/>
      </p:nvGrpSpPr>
      <p:grpSpPr>
        <a:xfrm>
          <a:off x="0" y="0"/>
          <a:ext cx="0" cy="0"/>
          <a:chOff x="0" y="0"/>
          <a:chExt cx="0" cy="0"/>
        </a:xfrm>
      </p:grpSpPr>
      <p:sp>
        <p:nvSpPr>
          <p:cNvPr id="208" name="Google Shape;208;p19"/>
          <p:cNvSpPr/>
          <p:nvPr/>
        </p:nvSpPr>
        <p:spPr>
          <a:xfrm>
            <a:off x="0" y="0"/>
            <a:ext cx="3177300" cy="3177300"/>
          </a:xfrm>
          <a:prstGeom prst="rect">
            <a:avLst/>
          </a:prstGeom>
          <a:gradFill>
            <a:gsLst>
              <a:gs pos="0">
                <a:schemeClr val="lt2"/>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209" name="Google Shape;209;p19"/>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10" name="Google Shape;210;p19"/>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11" name="Google Shape;211;p19"/>
          <p:cNvSpPr txBox="1"/>
          <p:nvPr>
            <p:ph idx="1" type="body"/>
          </p:nvPr>
        </p:nvSpPr>
        <p:spPr>
          <a:xfrm>
            <a:off x="337797" y="1044075"/>
            <a:ext cx="28395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12" name="Google Shape;212;p19"/>
          <p:cNvSpPr txBox="1"/>
          <p:nvPr>
            <p:ph idx="3" type="body"/>
          </p:nvPr>
        </p:nvSpPr>
        <p:spPr>
          <a:xfrm>
            <a:off x="5967566" y="1044075"/>
            <a:ext cx="28557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13" name="Google Shape;213;p19"/>
          <p:cNvSpPr txBox="1"/>
          <p:nvPr>
            <p:ph idx="4" type="body"/>
          </p:nvPr>
        </p:nvSpPr>
        <p:spPr>
          <a:xfrm>
            <a:off x="321474" y="3385428"/>
            <a:ext cx="28395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14" name="Google Shape;214;p19"/>
          <p:cNvSpPr txBox="1"/>
          <p:nvPr>
            <p:ph idx="5" type="body"/>
          </p:nvPr>
        </p:nvSpPr>
        <p:spPr>
          <a:xfrm>
            <a:off x="5951149" y="3385428"/>
            <a:ext cx="28557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15" name="Google Shape;215;p19"/>
          <p:cNvSpPr txBox="1"/>
          <p:nvPr>
            <p:ph idx="6" type="subTitle"/>
          </p:nvPr>
        </p:nvSpPr>
        <p:spPr>
          <a:xfrm>
            <a:off x="3505113" y="2005475"/>
            <a:ext cx="1000200" cy="172200"/>
          </a:xfrm>
          <a:prstGeom prst="rect">
            <a:avLst/>
          </a:prstGeom>
        </p:spPr>
        <p:txBody>
          <a:bodyPr anchorCtr="0" anchor="ctr" bIns="0" lIns="0" spcFirstLastPara="1" rIns="0" wrap="square" tIns="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p:txBody>
      </p:sp>
      <p:sp>
        <p:nvSpPr>
          <p:cNvPr id="216" name="Google Shape;216;p19"/>
          <p:cNvSpPr txBox="1"/>
          <p:nvPr>
            <p:ph idx="7" type="subTitle"/>
          </p:nvPr>
        </p:nvSpPr>
        <p:spPr>
          <a:xfrm>
            <a:off x="4638638" y="2005475"/>
            <a:ext cx="1000200" cy="172200"/>
          </a:xfrm>
          <a:prstGeom prst="rect">
            <a:avLst/>
          </a:prstGeom>
        </p:spPr>
        <p:txBody>
          <a:bodyPr anchorCtr="0" anchor="ctr" bIns="0" lIns="0" spcFirstLastPara="1" rIns="0" wrap="square" tIns="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p:txBody>
      </p:sp>
      <p:sp>
        <p:nvSpPr>
          <p:cNvPr id="217" name="Google Shape;217;p19"/>
          <p:cNvSpPr txBox="1"/>
          <p:nvPr>
            <p:ph idx="8" type="subTitle"/>
          </p:nvPr>
        </p:nvSpPr>
        <p:spPr>
          <a:xfrm>
            <a:off x="3505525" y="2965825"/>
            <a:ext cx="1000200" cy="172200"/>
          </a:xfrm>
          <a:prstGeom prst="rect">
            <a:avLst/>
          </a:prstGeom>
        </p:spPr>
        <p:txBody>
          <a:bodyPr anchorCtr="0" anchor="ctr" bIns="0" lIns="0" spcFirstLastPara="1" rIns="0" wrap="square" tIns="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p:txBody>
      </p:sp>
      <p:sp>
        <p:nvSpPr>
          <p:cNvPr id="218" name="Google Shape;218;p19"/>
          <p:cNvSpPr txBox="1"/>
          <p:nvPr>
            <p:ph idx="9" type="subTitle"/>
          </p:nvPr>
        </p:nvSpPr>
        <p:spPr>
          <a:xfrm>
            <a:off x="4639050" y="2965825"/>
            <a:ext cx="1000200" cy="172200"/>
          </a:xfrm>
          <a:prstGeom prst="rect">
            <a:avLst/>
          </a:prstGeom>
        </p:spPr>
        <p:txBody>
          <a:bodyPr anchorCtr="0" anchor="ctr" bIns="0" lIns="0" spcFirstLastPara="1" rIns="0" wrap="square" tIns="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p:txBody>
      </p:sp>
      <p:sp>
        <p:nvSpPr>
          <p:cNvPr id="219" name="Google Shape;219;p19"/>
          <p:cNvSpPr txBox="1"/>
          <p:nvPr>
            <p:ph idx="13" type="subTitle"/>
          </p:nvPr>
        </p:nvSpPr>
        <p:spPr>
          <a:xfrm>
            <a:off x="4319044" y="2485650"/>
            <a:ext cx="506700" cy="172200"/>
          </a:xfrm>
          <a:prstGeom prst="rect">
            <a:avLst/>
          </a:prstGeom>
        </p:spPr>
        <p:txBody>
          <a:bodyPr anchorCtr="0" anchor="ctr" bIns="0" lIns="0" spcFirstLastPara="1" rIns="0" wrap="square" tIns="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p:txBody>
      </p:sp>
      <p:sp>
        <p:nvSpPr>
          <p:cNvPr id="220" name="Google Shape;220;p19"/>
          <p:cNvSpPr txBox="1"/>
          <p:nvPr>
            <p:ph idx="14"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 Alt 1">
  <p:cSld name="CUSTOM_8_1_1_1_1_1_1_1_1_1_1_1_1_1_1_1_1_1_1_1_1_1_1_1_1_1_1_1_1_1_1_1">
    <p:spTree>
      <p:nvGrpSpPr>
        <p:cNvPr id="221" name="Shape 221"/>
        <p:cNvGrpSpPr/>
        <p:nvPr/>
      </p:nvGrpSpPr>
      <p:grpSpPr>
        <a:xfrm>
          <a:off x="0" y="0"/>
          <a:ext cx="0" cy="0"/>
          <a:chOff x="0" y="0"/>
          <a:chExt cx="0" cy="0"/>
        </a:xfrm>
      </p:grpSpPr>
      <p:sp>
        <p:nvSpPr>
          <p:cNvPr id="222" name="Google Shape;222;p20"/>
          <p:cNvSpPr/>
          <p:nvPr/>
        </p:nvSpPr>
        <p:spPr>
          <a:xfrm flipH="1" rot="5400000">
            <a:off x="6563025" y="657900"/>
            <a:ext cx="1358100" cy="3792600"/>
          </a:xfrm>
          <a:prstGeom prst="rect">
            <a:avLst/>
          </a:prstGeom>
          <a:gradFill>
            <a:gsLst>
              <a:gs pos="0">
                <a:schemeClr val="accent4"/>
              </a:gs>
              <a:gs pos="100000">
                <a:schemeClr val="lt2"/>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Jost"/>
              <a:ea typeface="Jost"/>
              <a:cs typeface="Jost"/>
              <a:sym typeface="Jost"/>
            </a:endParaRPr>
          </a:p>
        </p:txBody>
      </p:sp>
      <p:sp>
        <p:nvSpPr>
          <p:cNvPr id="223" name="Google Shape;223;p20"/>
          <p:cNvSpPr/>
          <p:nvPr/>
        </p:nvSpPr>
        <p:spPr>
          <a:xfrm rot="5400000">
            <a:off x="580600" y="1292250"/>
            <a:ext cx="1358100" cy="2523900"/>
          </a:xfrm>
          <a:prstGeom prst="rect">
            <a:avLst/>
          </a:prstGeom>
          <a:gradFill>
            <a:gsLst>
              <a:gs pos="0">
                <a:schemeClr val="accent6"/>
              </a:gs>
              <a:gs pos="100000">
                <a:schemeClr val="lt2"/>
              </a:gs>
            </a:gsLst>
            <a:lin ang="16200038"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Jost"/>
              <a:ea typeface="Jost"/>
              <a:cs typeface="Jost"/>
              <a:sym typeface="Jost"/>
            </a:endParaRPr>
          </a:p>
        </p:txBody>
      </p:sp>
      <p:pic>
        <p:nvPicPr>
          <p:cNvPr descr="A landscape shot of a marshland at dusk. " id="224" name="Google Shape;224;p20"/>
          <p:cNvPicPr preferRelativeResize="0"/>
          <p:nvPr/>
        </p:nvPicPr>
        <p:blipFill rotWithShape="1">
          <a:blip r:embed="rId2">
            <a:alphaModFix/>
          </a:blip>
          <a:srcRect b="14406" l="0" r="0" t="14413"/>
          <a:stretch/>
        </p:blipFill>
        <p:spPr>
          <a:xfrm>
            <a:off x="2517525" y="1875150"/>
            <a:ext cx="2822973" cy="1350004"/>
          </a:xfrm>
          <a:prstGeom prst="rect">
            <a:avLst/>
          </a:prstGeom>
          <a:noFill/>
          <a:ln>
            <a:noFill/>
          </a:ln>
        </p:spPr>
      </p:pic>
      <p:sp>
        <p:nvSpPr>
          <p:cNvPr id="225" name="Google Shape;225;p20"/>
          <p:cNvSpPr txBox="1"/>
          <p:nvPr>
            <p:ph idx="1" type="body"/>
          </p:nvPr>
        </p:nvSpPr>
        <p:spPr>
          <a:xfrm>
            <a:off x="3272950" y="2558125"/>
            <a:ext cx="1149900" cy="504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26" name="Google Shape;226;p20"/>
          <p:cNvSpPr txBox="1"/>
          <p:nvPr>
            <p:ph idx="2" type="body"/>
          </p:nvPr>
        </p:nvSpPr>
        <p:spPr>
          <a:xfrm>
            <a:off x="1806550" y="2558125"/>
            <a:ext cx="1149900" cy="504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27" name="Google Shape;227;p20"/>
          <p:cNvSpPr txBox="1"/>
          <p:nvPr>
            <p:ph idx="3" type="body"/>
          </p:nvPr>
        </p:nvSpPr>
        <p:spPr>
          <a:xfrm>
            <a:off x="335425" y="1201925"/>
            <a:ext cx="1149900" cy="5028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28" name="Google Shape;228;p20"/>
          <p:cNvSpPr txBox="1"/>
          <p:nvPr>
            <p:ph idx="4" type="body"/>
          </p:nvPr>
        </p:nvSpPr>
        <p:spPr>
          <a:xfrm>
            <a:off x="4721725" y="1229725"/>
            <a:ext cx="1149900" cy="504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29" name="Google Shape;229;p20"/>
          <p:cNvSpPr txBox="1"/>
          <p:nvPr>
            <p:ph idx="5" type="body"/>
          </p:nvPr>
        </p:nvSpPr>
        <p:spPr>
          <a:xfrm>
            <a:off x="6193925" y="2623525"/>
            <a:ext cx="1149900" cy="504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30" name="Google Shape;230;p20"/>
          <p:cNvSpPr txBox="1"/>
          <p:nvPr>
            <p:ph idx="6" type="subTitle"/>
          </p:nvPr>
        </p:nvSpPr>
        <p:spPr>
          <a:xfrm>
            <a:off x="3273038" y="3269975"/>
            <a:ext cx="1149900" cy="431700"/>
          </a:xfrm>
          <a:prstGeom prst="rect">
            <a:avLst/>
          </a:prstGeom>
        </p:spPr>
        <p:txBody>
          <a:bodyPr anchorCtr="0" anchor="b"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
        <p:nvSpPr>
          <p:cNvPr id="231" name="Google Shape;231;p20"/>
          <p:cNvSpPr txBox="1"/>
          <p:nvPr>
            <p:ph idx="7" type="subTitle"/>
          </p:nvPr>
        </p:nvSpPr>
        <p:spPr>
          <a:xfrm>
            <a:off x="1806638" y="3269975"/>
            <a:ext cx="1149900" cy="431700"/>
          </a:xfrm>
          <a:prstGeom prst="rect">
            <a:avLst/>
          </a:prstGeom>
        </p:spPr>
        <p:txBody>
          <a:bodyPr anchorCtr="0" anchor="b"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
        <p:nvSpPr>
          <p:cNvPr id="232" name="Google Shape;232;p20"/>
          <p:cNvSpPr txBox="1"/>
          <p:nvPr>
            <p:ph idx="8" type="subTitle"/>
          </p:nvPr>
        </p:nvSpPr>
        <p:spPr>
          <a:xfrm>
            <a:off x="335513" y="1913775"/>
            <a:ext cx="1149900" cy="431700"/>
          </a:xfrm>
          <a:prstGeom prst="rect">
            <a:avLst/>
          </a:prstGeom>
        </p:spPr>
        <p:txBody>
          <a:bodyPr anchorCtr="0" anchor="b"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
        <p:nvSpPr>
          <p:cNvPr id="233" name="Google Shape;233;p20"/>
          <p:cNvSpPr txBox="1"/>
          <p:nvPr>
            <p:ph idx="9" type="subTitle"/>
          </p:nvPr>
        </p:nvSpPr>
        <p:spPr>
          <a:xfrm>
            <a:off x="4721813" y="1941575"/>
            <a:ext cx="1149900" cy="431700"/>
          </a:xfrm>
          <a:prstGeom prst="rect">
            <a:avLst/>
          </a:prstGeom>
        </p:spPr>
        <p:txBody>
          <a:bodyPr anchorCtr="0" anchor="b"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
        <p:nvSpPr>
          <p:cNvPr id="234" name="Google Shape;234;p20"/>
          <p:cNvSpPr txBox="1"/>
          <p:nvPr>
            <p:ph idx="13" type="subTitle"/>
          </p:nvPr>
        </p:nvSpPr>
        <p:spPr>
          <a:xfrm>
            <a:off x="6194013" y="3335375"/>
            <a:ext cx="1149900" cy="431700"/>
          </a:xfrm>
          <a:prstGeom prst="rect">
            <a:avLst/>
          </a:prstGeom>
        </p:spPr>
        <p:txBody>
          <a:bodyPr anchorCtr="0" anchor="b"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
        <p:nvSpPr>
          <p:cNvPr id="235" name="Google Shape;235;p20"/>
          <p:cNvSpPr txBox="1"/>
          <p:nvPr>
            <p:ph idx="14" type="subTitle"/>
          </p:nvPr>
        </p:nvSpPr>
        <p:spPr>
          <a:xfrm>
            <a:off x="7658713" y="4312650"/>
            <a:ext cx="1149900" cy="431700"/>
          </a:xfrm>
          <a:prstGeom prst="rect">
            <a:avLst/>
          </a:prstGeom>
        </p:spPr>
        <p:txBody>
          <a:bodyPr anchorCtr="0" anchor="b" bIns="0" lIns="0" spcFirstLastPara="1" rIns="0" wrap="square" tIns="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p:txBody>
      </p:sp>
      <p:sp>
        <p:nvSpPr>
          <p:cNvPr id="236" name="Google Shape;236;p20"/>
          <p:cNvSpPr txBox="1"/>
          <p:nvPr>
            <p:ph idx="15" type="body"/>
          </p:nvPr>
        </p:nvSpPr>
        <p:spPr>
          <a:xfrm>
            <a:off x="7658625" y="3600800"/>
            <a:ext cx="1149900" cy="504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37" name="Google Shape;237;p20"/>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38" name="Google Shape;238;p20"/>
          <p:cNvSpPr txBox="1"/>
          <p:nvPr>
            <p:ph idx="16"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39" name="Google Shape;239;p20"/>
          <p:cNvSpPr txBox="1"/>
          <p:nvPr>
            <p:ph idx="17"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2">
  <p:cSld name="CUSTOM_1_1">
    <p:spTree>
      <p:nvGrpSpPr>
        <p:cNvPr id="16" name="Shape 16"/>
        <p:cNvGrpSpPr/>
        <p:nvPr/>
      </p:nvGrpSpPr>
      <p:grpSpPr>
        <a:xfrm>
          <a:off x="0" y="0"/>
          <a:ext cx="0" cy="0"/>
          <a:chOff x="0" y="0"/>
          <a:chExt cx="0" cy="0"/>
        </a:xfrm>
      </p:grpSpPr>
      <p:sp>
        <p:nvSpPr>
          <p:cNvPr id="17" name="Google Shape;17;p3"/>
          <p:cNvSpPr/>
          <p:nvPr/>
        </p:nvSpPr>
        <p:spPr>
          <a:xfrm>
            <a:off x="0" y="0"/>
            <a:ext cx="2406900" cy="2406900"/>
          </a:xfrm>
          <a:prstGeom prst="rect">
            <a:avLst/>
          </a:prstGeom>
          <a:gradFill>
            <a:gsLst>
              <a:gs pos="0">
                <a:schemeClr val="lt2"/>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18" name="Google Shape;18;p3"/>
          <p:cNvSpPr/>
          <p:nvPr/>
        </p:nvSpPr>
        <p:spPr>
          <a:xfrm>
            <a:off x="7172525" y="0"/>
            <a:ext cx="1971600" cy="5143500"/>
          </a:xfrm>
          <a:prstGeom prst="rect">
            <a:avLst/>
          </a:prstGeom>
          <a:gradFill>
            <a:gsLst>
              <a:gs pos="0">
                <a:schemeClr val="accent6"/>
              </a:gs>
              <a:gs pos="100000">
                <a:schemeClr val="lt2"/>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19" name="Google Shape;19;p3"/>
          <p:cNvSpPr txBox="1"/>
          <p:nvPr>
            <p:ph type="title"/>
          </p:nvPr>
        </p:nvSpPr>
        <p:spPr>
          <a:xfrm>
            <a:off x="3809850" y="1269500"/>
            <a:ext cx="2884500" cy="3681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20" name="Google Shape;20;p3"/>
          <p:cNvSpPr txBox="1"/>
          <p:nvPr>
            <p:ph idx="2" type="title"/>
          </p:nvPr>
        </p:nvSpPr>
        <p:spPr>
          <a:xfrm>
            <a:off x="3154650" y="3495050"/>
            <a:ext cx="592800" cy="368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p:txBody>
      </p:sp>
      <p:sp>
        <p:nvSpPr>
          <p:cNvPr id="21" name="Google Shape;21;p3"/>
          <p:cNvSpPr txBox="1"/>
          <p:nvPr>
            <p:ph idx="3" type="title"/>
          </p:nvPr>
        </p:nvSpPr>
        <p:spPr>
          <a:xfrm>
            <a:off x="230075" y="58625"/>
            <a:ext cx="2500500" cy="172200"/>
          </a:xfrm>
          <a:prstGeom prst="rect">
            <a:avLst/>
          </a:prstGeom>
        </p:spPr>
        <p:txBody>
          <a:bodyPr anchorCtr="0" anchor="t" bIns="0" lIns="0" spcFirstLastPara="1" rIns="0" wrap="square" tIns="0">
            <a:noAutofit/>
          </a:bodyPr>
          <a:lstStyle>
            <a:lvl1pPr lvl="0">
              <a:spcBef>
                <a:spcPts val="0"/>
              </a:spcBef>
              <a:spcAft>
                <a:spcPts val="0"/>
              </a:spcAft>
              <a:buNone/>
              <a:defRPr sz="7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22" name="Google Shape;22;p3"/>
          <p:cNvSpPr txBox="1"/>
          <p:nvPr>
            <p:ph idx="4" type="title"/>
          </p:nvPr>
        </p:nvSpPr>
        <p:spPr>
          <a:xfrm>
            <a:off x="6414875" y="58625"/>
            <a:ext cx="2500500" cy="172200"/>
          </a:xfrm>
          <a:prstGeom prst="rect">
            <a:avLst/>
          </a:prstGeom>
        </p:spPr>
        <p:txBody>
          <a:bodyPr anchorCtr="0" anchor="t" bIns="0" lIns="0" spcFirstLastPara="1" rIns="0" wrap="square" tIns="0">
            <a:noAutofit/>
          </a:bodyPr>
          <a:lstStyle>
            <a:lvl1pPr lvl="0" algn="r">
              <a:spcBef>
                <a:spcPts val="0"/>
              </a:spcBef>
              <a:spcAft>
                <a:spcPts val="0"/>
              </a:spcAft>
              <a:buNone/>
              <a:defRPr sz="700"/>
            </a:lvl1pPr>
            <a:lvl2pPr lvl="1"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23" name="Google Shape;23;p3"/>
          <p:cNvSpPr txBox="1"/>
          <p:nvPr>
            <p:ph idx="5" type="title"/>
          </p:nvPr>
        </p:nvSpPr>
        <p:spPr>
          <a:xfrm>
            <a:off x="3809850" y="1714600"/>
            <a:ext cx="2884500" cy="3681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24" name="Google Shape;24;p3"/>
          <p:cNvSpPr txBox="1"/>
          <p:nvPr>
            <p:ph idx="6" type="title"/>
          </p:nvPr>
        </p:nvSpPr>
        <p:spPr>
          <a:xfrm>
            <a:off x="3809850" y="2159700"/>
            <a:ext cx="2884500" cy="3681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25" name="Google Shape;25;p3"/>
          <p:cNvSpPr txBox="1"/>
          <p:nvPr>
            <p:ph idx="7" type="title"/>
          </p:nvPr>
        </p:nvSpPr>
        <p:spPr>
          <a:xfrm>
            <a:off x="3809850" y="2593988"/>
            <a:ext cx="2884500" cy="3681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26" name="Google Shape;26;p3"/>
          <p:cNvSpPr txBox="1"/>
          <p:nvPr>
            <p:ph idx="8" type="title"/>
          </p:nvPr>
        </p:nvSpPr>
        <p:spPr>
          <a:xfrm>
            <a:off x="3809850" y="3036613"/>
            <a:ext cx="2884500" cy="3681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27" name="Google Shape;27;p3"/>
          <p:cNvSpPr txBox="1"/>
          <p:nvPr>
            <p:ph idx="9" type="title"/>
          </p:nvPr>
        </p:nvSpPr>
        <p:spPr>
          <a:xfrm>
            <a:off x="3809850" y="3479238"/>
            <a:ext cx="2884500" cy="3681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28" name="Google Shape;28;p3"/>
          <p:cNvSpPr txBox="1"/>
          <p:nvPr>
            <p:ph idx="13" type="title"/>
          </p:nvPr>
        </p:nvSpPr>
        <p:spPr>
          <a:xfrm>
            <a:off x="3154650" y="3049925"/>
            <a:ext cx="592800" cy="368100"/>
          </a:xfrm>
          <a:prstGeom prst="rect">
            <a:avLst/>
          </a:prstGeom>
        </p:spPr>
        <p:txBody>
          <a:bodyPr anchorCtr="0" anchor="ctr" bIns="91425" lIns="0" spcFirstLastPara="1" rIns="91425" wrap="square" tIns="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latin typeface="Figtree"/>
                <a:ea typeface="Figtree"/>
                <a:cs typeface="Figtree"/>
                <a:sym typeface="Figtree"/>
              </a:defRPr>
            </a:lvl2pPr>
            <a:lvl3pPr lvl="2">
              <a:spcBef>
                <a:spcPts val="0"/>
              </a:spcBef>
              <a:spcAft>
                <a:spcPts val="0"/>
              </a:spcAft>
              <a:buClr>
                <a:schemeClr val="dk1"/>
              </a:buClr>
              <a:buSzPts val="2400"/>
              <a:buFont typeface="Figtree"/>
              <a:buNone/>
              <a:defRPr sz="2400">
                <a:latin typeface="Figtree"/>
                <a:ea typeface="Figtree"/>
                <a:cs typeface="Figtree"/>
                <a:sym typeface="Figtree"/>
              </a:defRPr>
            </a:lvl3pPr>
            <a:lvl4pPr lvl="3">
              <a:spcBef>
                <a:spcPts val="0"/>
              </a:spcBef>
              <a:spcAft>
                <a:spcPts val="0"/>
              </a:spcAft>
              <a:buClr>
                <a:schemeClr val="dk1"/>
              </a:buClr>
              <a:buSzPts val="2400"/>
              <a:buFont typeface="Figtree"/>
              <a:buNone/>
              <a:defRPr sz="2400">
                <a:latin typeface="Figtree"/>
                <a:ea typeface="Figtree"/>
                <a:cs typeface="Figtree"/>
                <a:sym typeface="Figtree"/>
              </a:defRPr>
            </a:lvl4pPr>
            <a:lvl5pPr lvl="4">
              <a:spcBef>
                <a:spcPts val="0"/>
              </a:spcBef>
              <a:spcAft>
                <a:spcPts val="0"/>
              </a:spcAft>
              <a:buClr>
                <a:schemeClr val="dk1"/>
              </a:buClr>
              <a:buSzPts val="2400"/>
              <a:buFont typeface="Figtree"/>
              <a:buNone/>
              <a:defRPr sz="2400">
                <a:latin typeface="Figtree"/>
                <a:ea typeface="Figtree"/>
                <a:cs typeface="Figtree"/>
                <a:sym typeface="Figtree"/>
              </a:defRPr>
            </a:lvl5pPr>
            <a:lvl6pPr lvl="5">
              <a:spcBef>
                <a:spcPts val="0"/>
              </a:spcBef>
              <a:spcAft>
                <a:spcPts val="0"/>
              </a:spcAft>
              <a:buClr>
                <a:schemeClr val="dk1"/>
              </a:buClr>
              <a:buSzPts val="2400"/>
              <a:buFont typeface="Figtree"/>
              <a:buNone/>
              <a:defRPr sz="2400">
                <a:latin typeface="Figtree"/>
                <a:ea typeface="Figtree"/>
                <a:cs typeface="Figtree"/>
                <a:sym typeface="Figtree"/>
              </a:defRPr>
            </a:lvl6pPr>
            <a:lvl7pPr lvl="6">
              <a:spcBef>
                <a:spcPts val="0"/>
              </a:spcBef>
              <a:spcAft>
                <a:spcPts val="0"/>
              </a:spcAft>
              <a:buClr>
                <a:schemeClr val="dk1"/>
              </a:buClr>
              <a:buSzPts val="2400"/>
              <a:buFont typeface="Figtree"/>
              <a:buNone/>
              <a:defRPr sz="2400">
                <a:latin typeface="Figtree"/>
                <a:ea typeface="Figtree"/>
                <a:cs typeface="Figtree"/>
                <a:sym typeface="Figtree"/>
              </a:defRPr>
            </a:lvl7pPr>
            <a:lvl8pPr lvl="7">
              <a:spcBef>
                <a:spcPts val="0"/>
              </a:spcBef>
              <a:spcAft>
                <a:spcPts val="0"/>
              </a:spcAft>
              <a:buClr>
                <a:schemeClr val="dk1"/>
              </a:buClr>
              <a:buSzPts val="2400"/>
              <a:buFont typeface="Figtree"/>
              <a:buNone/>
              <a:defRPr sz="2400">
                <a:latin typeface="Figtree"/>
                <a:ea typeface="Figtree"/>
                <a:cs typeface="Figtree"/>
                <a:sym typeface="Figtree"/>
              </a:defRPr>
            </a:lvl8pPr>
            <a:lvl9pPr lvl="8">
              <a:spcBef>
                <a:spcPts val="0"/>
              </a:spcBef>
              <a:spcAft>
                <a:spcPts val="0"/>
              </a:spcAft>
              <a:buClr>
                <a:schemeClr val="dk1"/>
              </a:buClr>
              <a:buSzPts val="2400"/>
              <a:buFont typeface="Figtree"/>
              <a:buNone/>
              <a:defRPr sz="2400">
                <a:latin typeface="Figtree"/>
                <a:ea typeface="Figtree"/>
                <a:cs typeface="Figtree"/>
                <a:sym typeface="Figtree"/>
              </a:defRPr>
            </a:lvl9pPr>
          </a:lstStyle>
          <a:p/>
        </p:txBody>
      </p:sp>
      <p:sp>
        <p:nvSpPr>
          <p:cNvPr id="29" name="Google Shape;29;p3"/>
          <p:cNvSpPr txBox="1"/>
          <p:nvPr>
            <p:ph idx="14" type="title"/>
          </p:nvPr>
        </p:nvSpPr>
        <p:spPr>
          <a:xfrm>
            <a:off x="3154650" y="2604813"/>
            <a:ext cx="592800" cy="368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p:txBody>
      </p:sp>
      <p:sp>
        <p:nvSpPr>
          <p:cNvPr id="30" name="Google Shape;30;p3"/>
          <p:cNvSpPr txBox="1"/>
          <p:nvPr>
            <p:ph idx="15" type="title"/>
          </p:nvPr>
        </p:nvSpPr>
        <p:spPr>
          <a:xfrm>
            <a:off x="3154650" y="2159700"/>
            <a:ext cx="592800" cy="368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p:txBody>
      </p:sp>
      <p:sp>
        <p:nvSpPr>
          <p:cNvPr id="31" name="Google Shape;31;p3"/>
          <p:cNvSpPr txBox="1"/>
          <p:nvPr>
            <p:ph idx="16" type="title"/>
          </p:nvPr>
        </p:nvSpPr>
        <p:spPr>
          <a:xfrm>
            <a:off x="3154650" y="1714588"/>
            <a:ext cx="592800" cy="368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p:txBody>
      </p:sp>
      <p:sp>
        <p:nvSpPr>
          <p:cNvPr id="32" name="Google Shape;32;p3"/>
          <p:cNvSpPr txBox="1"/>
          <p:nvPr>
            <p:ph idx="17" type="title"/>
          </p:nvPr>
        </p:nvSpPr>
        <p:spPr>
          <a:xfrm>
            <a:off x="3154650" y="1269488"/>
            <a:ext cx="592800" cy="368100"/>
          </a:xfrm>
          <a:prstGeom prst="rect">
            <a:avLst/>
          </a:prstGeom>
        </p:spPr>
        <p:txBody>
          <a:bodyPr anchorCtr="0" anchor="t" bIns="91425" lIns="0" spcFirstLastPara="1" rIns="91425" wrap="square" tIns="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p:txBody>
      </p:sp>
      <p:sp>
        <p:nvSpPr>
          <p:cNvPr id="33" name="Google Shape;33;p3"/>
          <p:cNvSpPr txBox="1"/>
          <p:nvPr>
            <p:ph idx="18" type="title"/>
          </p:nvPr>
        </p:nvSpPr>
        <p:spPr>
          <a:xfrm>
            <a:off x="228600" y="457200"/>
            <a:ext cx="5762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 Alt 2">
  <p:cSld name="CUSTOM_8_1_1_1_1_1_1_1_1_1_1_1_1_1_1_1_1_1_1_1_1_1_1_1_1_1_1_1_1_1_1_1_1">
    <p:spTree>
      <p:nvGrpSpPr>
        <p:cNvPr id="240" name="Shape 240"/>
        <p:cNvGrpSpPr/>
        <p:nvPr/>
      </p:nvGrpSpPr>
      <p:grpSpPr>
        <a:xfrm>
          <a:off x="0" y="0"/>
          <a:ext cx="0" cy="0"/>
          <a:chOff x="0" y="0"/>
          <a:chExt cx="0" cy="0"/>
        </a:xfrm>
      </p:grpSpPr>
      <p:sp>
        <p:nvSpPr>
          <p:cNvPr id="241" name="Google Shape;241;p21"/>
          <p:cNvSpPr/>
          <p:nvPr/>
        </p:nvSpPr>
        <p:spPr>
          <a:xfrm flipH="1">
            <a:off x="5961300" y="0"/>
            <a:ext cx="3177300" cy="3177300"/>
          </a:xfrm>
          <a:prstGeom prst="rect">
            <a:avLst/>
          </a:prstGeom>
          <a:gradFill>
            <a:gsLst>
              <a:gs pos="0">
                <a:schemeClr val="lt2"/>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242" name="Google Shape;242;p21"/>
          <p:cNvSpPr/>
          <p:nvPr/>
        </p:nvSpPr>
        <p:spPr>
          <a:xfrm rot="5400000">
            <a:off x="3888975" y="-2016150"/>
            <a:ext cx="1358100" cy="9140700"/>
          </a:xfrm>
          <a:prstGeom prst="rect">
            <a:avLst/>
          </a:prstGeom>
          <a:gradFill>
            <a:gsLst>
              <a:gs pos="0">
                <a:schemeClr val="accent6"/>
              </a:gs>
              <a:gs pos="100000">
                <a:schemeClr val="lt2"/>
              </a:gs>
            </a:gsLst>
            <a:lin ang="16200038"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Jost"/>
              <a:ea typeface="Jost"/>
              <a:cs typeface="Jost"/>
              <a:sym typeface="Jost"/>
            </a:endParaRPr>
          </a:p>
        </p:txBody>
      </p:sp>
      <p:sp>
        <p:nvSpPr>
          <p:cNvPr id="243" name="Google Shape;243;p21"/>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p:txBody>
      </p:sp>
      <p:sp>
        <p:nvSpPr>
          <p:cNvPr id="244" name="Google Shape;244;p21"/>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45" name="Google Shape;245;p21"/>
          <p:cNvSpPr txBox="1"/>
          <p:nvPr>
            <p:ph idx="3"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246" name="Google Shape;246;p21"/>
          <p:cNvSpPr txBox="1"/>
          <p:nvPr>
            <p:ph idx="1" type="subTitle"/>
          </p:nvPr>
        </p:nvSpPr>
        <p:spPr>
          <a:xfrm>
            <a:off x="486625" y="1307025"/>
            <a:ext cx="2281500" cy="2076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p:txBody>
      </p:sp>
      <p:sp>
        <p:nvSpPr>
          <p:cNvPr id="247" name="Google Shape;247;p21"/>
          <p:cNvSpPr txBox="1"/>
          <p:nvPr>
            <p:ph idx="4" type="body"/>
          </p:nvPr>
        </p:nvSpPr>
        <p:spPr>
          <a:xfrm>
            <a:off x="486650" y="1623430"/>
            <a:ext cx="22815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48" name="Google Shape;248;p21"/>
          <p:cNvSpPr txBox="1"/>
          <p:nvPr>
            <p:ph idx="5" type="subTitle"/>
          </p:nvPr>
        </p:nvSpPr>
        <p:spPr>
          <a:xfrm>
            <a:off x="3431225" y="1668075"/>
            <a:ext cx="2281500" cy="2076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p:txBody>
      </p:sp>
      <p:sp>
        <p:nvSpPr>
          <p:cNvPr id="249" name="Google Shape;249;p21"/>
          <p:cNvSpPr txBox="1"/>
          <p:nvPr>
            <p:ph idx="6" type="body"/>
          </p:nvPr>
        </p:nvSpPr>
        <p:spPr>
          <a:xfrm>
            <a:off x="3431250" y="1984480"/>
            <a:ext cx="22815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50" name="Google Shape;250;p21"/>
          <p:cNvSpPr txBox="1"/>
          <p:nvPr>
            <p:ph idx="7" type="subTitle"/>
          </p:nvPr>
        </p:nvSpPr>
        <p:spPr>
          <a:xfrm>
            <a:off x="6375825" y="1307025"/>
            <a:ext cx="2281500" cy="207600"/>
          </a:xfrm>
          <a:prstGeom prst="rect">
            <a:avLst/>
          </a:prstGeom>
        </p:spPr>
        <p:txBody>
          <a:bodyPr anchorCtr="0" anchor="t" bIns="0" lIns="0" spcFirstLastPara="1" rIns="0" wrap="square" tIns="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p:txBody>
      </p:sp>
      <p:sp>
        <p:nvSpPr>
          <p:cNvPr id="251" name="Google Shape;251;p21"/>
          <p:cNvSpPr txBox="1"/>
          <p:nvPr>
            <p:ph idx="8" type="body"/>
          </p:nvPr>
        </p:nvSpPr>
        <p:spPr>
          <a:xfrm>
            <a:off x="6375850" y="1623430"/>
            <a:ext cx="2281500" cy="714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trics display - Alt 1">
  <p:cSld name="CUSTOM_8_1_1_1_1_1_1_1_1_1_1_1_1_1_1_1_1_1_1_1_1_1_1_1_1_1_1_1_1_1_1_1_1_1">
    <p:spTree>
      <p:nvGrpSpPr>
        <p:cNvPr id="252" name="Shape 252"/>
        <p:cNvGrpSpPr/>
        <p:nvPr/>
      </p:nvGrpSpPr>
      <p:grpSpPr>
        <a:xfrm>
          <a:off x="0" y="0"/>
          <a:ext cx="0" cy="0"/>
          <a:chOff x="0" y="0"/>
          <a:chExt cx="0" cy="0"/>
        </a:xfrm>
      </p:grpSpPr>
      <p:sp>
        <p:nvSpPr>
          <p:cNvPr id="253" name="Google Shape;253;p22"/>
          <p:cNvSpPr/>
          <p:nvPr/>
        </p:nvSpPr>
        <p:spPr>
          <a:xfrm>
            <a:off x="7529650" y="250"/>
            <a:ext cx="1614900" cy="5147700"/>
          </a:xfrm>
          <a:prstGeom prst="rect">
            <a:avLst/>
          </a:prstGeom>
          <a:gradFill>
            <a:gsLst>
              <a:gs pos="0">
                <a:schemeClr val="accent6"/>
              </a:gs>
              <a:gs pos="100000">
                <a:schemeClr val="lt2"/>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254" name="Google Shape;254;p22"/>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55" name="Google Shape;255;p22"/>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56" name="Google Shape;256;p22"/>
          <p:cNvSpPr txBox="1"/>
          <p:nvPr>
            <p:ph idx="3"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257" name="Google Shape;257;p22"/>
          <p:cNvSpPr txBox="1"/>
          <p:nvPr>
            <p:ph idx="1" type="body"/>
          </p:nvPr>
        </p:nvSpPr>
        <p:spPr>
          <a:xfrm>
            <a:off x="230075" y="990150"/>
            <a:ext cx="3612900" cy="3534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258" name="Google Shape;258;p22"/>
          <p:cNvSpPr txBox="1"/>
          <p:nvPr>
            <p:ph idx="4" type="subTitle"/>
          </p:nvPr>
        </p:nvSpPr>
        <p:spPr>
          <a:xfrm>
            <a:off x="228600" y="4156375"/>
            <a:ext cx="1252800" cy="172200"/>
          </a:xfrm>
          <a:prstGeom prst="rect">
            <a:avLst/>
          </a:prstGeom>
        </p:spPr>
        <p:txBody>
          <a:bodyPr anchorCtr="0" anchor="t"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
        <p:nvSpPr>
          <p:cNvPr id="259" name="Google Shape;259;p22"/>
          <p:cNvSpPr txBox="1"/>
          <p:nvPr>
            <p:ph idx="5" type="subTitle"/>
          </p:nvPr>
        </p:nvSpPr>
        <p:spPr>
          <a:xfrm>
            <a:off x="230075" y="3582936"/>
            <a:ext cx="1252800" cy="424800"/>
          </a:xfrm>
          <a:prstGeom prst="rect">
            <a:avLst/>
          </a:prstGeom>
        </p:spPr>
        <p:txBody>
          <a:bodyPr anchorCtr="0" anchor="t" bIns="0" lIns="0" spcFirstLastPara="1" rIns="0" wrap="square" tIns="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p:txBody>
      </p:sp>
      <p:sp>
        <p:nvSpPr>
          <p:cNvPr id="260" name="Google Shape;260;p22"/>
          <p:cNvSpPr txBox="1"/>
          <p:nvPr>
            <p:ph idx="6" type="subTitle"/>
          </p:nvPr>
        </p:nvSpPr>
        <p:spPr>
          <a:xfrm>
            <a:off x="1983338" y="4156375"/>
            <a:ext cx="1252800" cy="172200"/>
          </a:xfrm>
          <a:prstGeom prst="rect">
            <a:avLst/>
          </a:prstGeom>
        </p:spPr>
        <p:txBody>
          <a:bodyPr anchorCtr="0" anchor="t"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
        <p:nvSpPr>
          <p:cNvPr id="261" name="Google Shape;261;p22"/>
          <p:cNvSpPr txBox="1"/>
          <p:nvPr>
            <p:ph idx="7" type="subTitle"/>
          </p:nvPr>
        </p:nvSpPr>
        <p:spPr>
          <a:xfrm>
            <a:off x="1984813" y="3582936"/>
            <a:ext cx="1252800" cy="424800"/>
          </a:xfrm>
          <a:prstGeom prst="rect">
            <a:avLst/>
          </a:prstGeom>
        </p:spPr>
        <p:txBody>
          <a:bodyPr anchorCtr="0" anchor="t" bIns="0" lIns="0" spcFirstLastPara="1" rIns="0" wrap="square" tIns="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p:txBody>
      </p:sp>
      <p:sp>
        <p:nvSpPr>
          <p:cNvPr id="262" name="Google Shape;262;p22"/>
          <p:cNvSpPr txBox="1"/>
          <p:nvPr>
            <p:ph idx="8" type="subTitle"/>
          </p:nvPr>
        </p:nvSpPr>
        <p:spPr>
          <a:xfrm>
            <a:off x="3739563" y="4156375"/>
            <a:ext cx="1252800" cy="172200"/>
          </a:xfrm>
          <a:prstGeom prst="rect">
            <a:avLst/>
          </a:prstGeom>
        </p:spPr>
        <p:txBody>
          <a:bodyPr anchorCtr="0" anchor="t"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
        <p:nvSpPr>
          <p:cNvPr id="263" name="Google Shape;263;p22"/>
          <p:cNvSpPr txBox="1"/>
          <p:nvPr>
            <p:ph idx="9" type="subTitle"/>
          </p:nvPr>
        </p:nvSpPr>
        <p:spPr>
          <a:xfrm>
            <a:off x="3741038" y="3582936"/>
            <a:ext cx="1252800" cy="424800"/>
          </a:xfrm>
          <a:prstGeom prst="rect">
            <a:avLst/>
          </a:prstGeom>
        </p:spPr>
        <p:txBody>
          <a:bodyPr anchorCtr="0" anchor="t" bIns="0" lIns="0" spcFirstLastPara="1" rIns="0" wrap="square" tIns="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p:txBody>
      </p:sp>
      <p:sp>
        <p:nvSpPr>
          <p:cNvPr id="264" name="Google Shape;264;p22"/>
          <p:cNvSpPr txBox="1"/>
          <p:nvPr>
            <p:ph idx="13" type="subTitle"/>
          </p:nvPr>
        </p:nvSpPr>
        <p:spPr>
          <a:xfrm>
            <a:off x="228600" y="3211175"/>
            <a:ext cx="3130200" cy="303900"/>
          </a:xfrm>
          <a:prstGeom prst="rect">
            <a:avLst/>
          </a:prstGeom>
        </p:spPr>
        <p:txBody>
          <a:bodyPr anchorCtr="0" anchor="ctr" bIns="0" lIns="0" spcFirstLastPara="1" rIns="0" wrap="square" tIns="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p:txBody>
      </p:sp>
      <p:sp>
        <p:nvSpPr>
          <p:cNvPr id="265" name="Google Shape;265;p22"/>
          <p:cNvSpPr txBox="1"/>
          <p:nvPr>
            <p:ph idx="14" type="subTitle"/>
          </p:nvPr>
        </p:nvSpPr>
        <p:spPr>
          <a:xfrm>
            <a:off x="228600" y="2663863"/>
            <a:ext cx="1252800" cy="172200"/>
          </a:xfrm>
          <a:prstGeom prst="rect">
            <a:avLst/>
          </a:prstGeom>
        </p:spPr>
        <p:txBody>
          <a:bodyPr anchorCtr="0" anchor="t"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
        <p:nvSpPr>
          <p:cNvPr id="266" name="Google Shape;266;p22"/>
          <p:cNvSpPr txBox="1"/>
          <p:nvPr>
            <p:ph idx="15" type="subTitle"/>
          </p:nvPr>
        </p:nvSpPr>
        <p:spPr>
          <a:xfrm>
            <a:off x="230075" y="2090424"/>
            <a:ext cx="1252800" cy="424800"/>
          </a:xfrm>
          <a:prstGeom prst="rect">
            <a:avLst/>
          </a:prstGeom>
        </p:spPr>
        <p:txBody>
          <a:bodyPr anchorCtr="0" anchor="t" bIns="0" lIns="0" spcFirstLastPara="1" rIns="0" wrap="square" tIns="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p:txBody>
      </p:sp>
      <p:sp>
        <p:nvSpPr>
          <p:cNvPr id="267" name="Google Shape;267;p22"/>
          <p:cNvSpPr txBox="1"/>
          <p:nvPr>
            <p:ph idx="16" type="subTitle"/>
          </p:nvPr>
        </p:nvSpPr>
        <p:spPr>
          <a:xfrm>
            <a:off x="1983338" y="2663863"/>
            <a:ext cx="1252800" cy="172200"/>
          </a:xfrm>
          <a:prstGeom prst="rect">
            <a:avLst/>
          </a:prstGeom>
        </p:spPr>
        <p:txBody>
          <a:bodyPr anchorCtr="0" anchor="t"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
        <p:nvSpPr>
          <p:cNvPr id="268" name="Google Shape;268;p22"/>
          <p:cNvSpPr txBox="1"/>
          <p:nvPr>
            <p:ph idx="17" type="subTitle"/>
          </p:nvPr>
        </p:nvSpPr>
        <p:spPr>
          <a:xfrm>
            <a:off x="1984813" y="2090424"/>
            <a:ext cx="1252800" cy="424800"/>
          </a:xfrm>
          <a:prstGeom prst="rect">
            <a:avLst/>
          </a:prstGeom>
        </p:spPr>
        <p:txBody>
          <a:bodyPr anchorCtr="0" anchor="t" bIns="0" lIns="0" spcFirstLastPara="1" rIns="0" wrap="square" tIns="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p:txBody>
      </p:sp>
      <p:sp>
        <p:nvSpPr>
          <p:cNvPr id="269" name="Google Shape;269;p22"/>
          <p:cNvSpPr txBox="1"/>
          <p:nvPr>
            <p:ph idx="18" type="subTitle"/>
          </p:nvPr>
        </p:nvSpPr>
        <p:spPr>
          <a:xfrm>
            <a:off x="3739563" y="2663863"/>
            <a:ext cx="1252800" cy="172200"/>
          </a:xfrm>
          <a:prstGeom prst="rect">
            <a:avLst/>
          </a:prstGeom>
        </p:spPr>
        <p:txBody>
          <a:bodyPr anchorCtr="0" anchor="t"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
        <p:nvSpPr>
          <p:cNvPr id="270" name="Google Shape;270;p22"/>
          <p:cNvSpPr txBox="1"/>
          <p:nvPr>
            <p:ph idx="19" type="subTitle"/>
          </p:nvPr>
        </p:nvSpPr>
        <p:spPr>
          <a:xfrm>
            <a:off x="3741038" y="2090424"/>
            <a:ext cx="1252800" cy="424800"/>
          </a:xfrm>
          <a:prstGeom prst="rect">
            <a:avLst/>
          </a:prstGeom>
        </p:spPr>
        <p:txBody>
          <a:bodyPr anchorCtr="0" anchor="t" bIns="0" lIns="0" spcFirstLastPara="1" rIns="0" wrap="square" tIns="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p:txBody>
      </p:sp>
      <p:sp>
        <p:nvSpPr>
          <p:cNvPr id="271" name="Google Shape;271;p22"/>
          <p:cNvSpPr txBox="1"/>
          <p:nvPr>
            <p:ph idx="20" type="subTitle"/>
          </p:nvPr>
        </p:nvSpPr>
        <p:spPr>
          <a:xfrm>
            <a:off x="228600" y="1718663"/>
            <a:ext cx="3130200" cy="303900"/>
          </a:xfrm>
          <a:prstGeom prst="rect">
            <a:avLst/>
          </a:prstGeom>
        </p:spPr>
        <p:txBody>
          <a:bodyPr anchorCtr="0" anchor="ctr" bIns="0" lIns="0" spcFirstLastPara="1" rIns="0" wrap="square" tIns="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 Alt 1">
  <p:cSld name="CUSTOM_8_1_1_1_1_1_1_1_1_1_1_1_1_1_1_1_1_1_1_1_1_1_1_1_1_1_1_1_1_1_1_1_1_1_1_1">
    <p:spTree>
      <p:nvGrpSpPr>
        <p:cNvPr id="272" name="Shape 272"/>
        <p:cNvGrpSpPr/>
        <p:nvPr/>
      </p:nvGrpSpPr>
      <p:grpSpPr>
        <a:xfrm>
          <a:off x="0" y="0"/>
          <a:ext cx="0" cy="0"/>
          <a:chOff x="0" y="0"/>
          <a:chExt cx="0" cy="0"/>
        </a:xfrm>
      </p:grpSpPr>
      <p:sp>
        <p:nvSpPr>
          <p:cNvPr id="273" name="Google Shape;273;p23"/>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74" name="Google Shape;274;p23"/>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75" name="Google Shape;275;p23"/>
          <p:cNvSpPr txBox="1"/>
          <p:nvPr>
            <p:ph idx="3"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276" name="Google Shape;276;p23"/>
          <p:cNvSpPr txBox="1"/>
          <p:nvPr>
            <p:ph idx="1" type="subTitle"/>
          </p:nvPr>
        </p:nvSpPr>
        <p:spPr>
          <a:xfrm>
            <a:off x="228600" y="792994"/>
            <a:ext cx="3130200" cy="172200"/>
          </a:xfrm>
          <a:prstGeom prst="rect">
            <a:avLst/>
          </a:prstGeom>
        </p:spPr>
        <p:txBody>
          <a:bodyPr anchorCtr="0" anchor="t" bIns="0" lIns="0" spcFirstLastPara="1" rIns="0" wrap="square" tIns="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p:txBody>
      </p:sp>
      <p:sp>
        <p:nvSpPr>
          <p:cNvPr id="277" name="Google Shape;277;p23"/>
          <p:cNvSpPr txBox="1"/>
          <p:nvPr>
            <p:ph idx="4" type="subTitle"/>
          </p:nvPr>
        </p:nvSpPr>
        <p:spPr>
          <a:xfrm>
            <a:off x="419070" y="2462250"/>
            <a:ext cx="1693800" cy="219000"/>
          </a:xfrm>
          <a:prstGeom prst="rect">
            <a:avLst/>
          </a:prstGeom>
        </p:spPr>
        <p:txBody>
          <a:bodyPr anchorCtr="0" anchor="t" bIns="0" lIns="0" spcFirstLastPara="1" rIns="0" wrap="square" tIns="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78" name="Google Shape;278;p23"/>
          <p:cNvSpPr txBox="1"/>
          <p:nvPr>
            <p:ph idx="5" type="subTitle"/>
          </p:nvPr>
        </p:nvSpPr>
        <p:spPr>
          <a:xfrm>
            <a:off x="419075" y="2708625"/>
            <a:ext cx="1550700" cy="126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p:txBody>
      </p:sp>
      <p:sp>
        <p:nvSpPr>
          <p:cNvPr id="279" name="Google Shape;279;p23"/>
          <p:cNvSpPr txBox="1"/>
          <p:nvPr>
            <p:ph idx="6" type="subTitle"/>
          </p:nvPr>
        </p:nvSpPr>
        <p:spPr>
          <a:xfrm>
            <a:off x="419076" y="4077075"/>
            <a:ext cx="1693800" cy="219000"/>
          </a:xfrm>
          <a:prstGeom prst="rect">
            <a:avLst/>
          </a:prstGeom>
        </p:spPr>
        <p:txBody>
          <a:bodyPr anchorCtr="0" anchor="b" bIns="0" lIns="0" spcFirstLastPara="1" rIns="0" wrap="square" tIns="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p:txBody>
      </p:sp>
      <p:sp>
        <p:nvSpPr>
          <p:cNvPr id="280" name="Google Shape;280;p23"/>
          <p:cNvSpPr txBox="1"/>
          <p:nvPr>
            <p:ph idx="7" type="subTitle"/>
          </p:nvPr>
        </p:nvSpPr>
        <p:spPr>
          <a:xfrm>
            <a:off x="2624407" y="2462250"/>
            <a:ext cx="1693800" cy="219000"/>
          </a:xfrm>
          <a:prstGeom prst="rect">
            <a:avLst/>
          </a:prstGeom>
        </p:spPr>
        <p:txBody>
          <a:bodyPr anchorCtr="0" anchor="t" bIns="0" lIns="0" spcFirstLastPara="1" rIns="0" wrap="square" tIns="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81" name="Google Shape;281;p23"/>
          <p:cNvSpPr txBox="1"/>
          <p:nvPr>
            <p:ph idx="8" type="subTitle"/>
          </p:nvPr>
        </p:nvSpPr>
        <p:spPr>
          <a:xfrm>
            <a:off x="2624413" y="2708625"/>
            <a:ext cx="1550700" cy="126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p:txBody>
      </p:sp>
      <p:sp>
        <p:nvSpPr>
          <p:cNvPr id="282" name="Google Shape;282;p23"/>
          <p:cNvSpPr txBox="1"/>
          <p:nvPr>
            <p:ph idx="9" type="subTitle"/>
          </p:nvPr>
        </p:nvSpPr>
        <p:spPr>
          <a:xfrm>
            <a:off x="2624413" y="4077075"/>
            <a:ext cx="1693800" cy="219000"/>
          </a:xfrm>
          <a:prstGeom prst="rect">
            <a:avLst/>
          </a:prstGeom>
        </p:spPr>
        <p:txBody>
          <a:bodyPr anchorCtr="0" anchor="b" bIns="0" lIns="0" spcFirstLastPara="1" rIns="0" wrap="square" tIns="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p:txBody>
      </p:sp>
      <p:sp>
        <p:nvSpPr>
          <p:cNvPr id="283" name="Google Shape;283;p23"/>
          <p:cNvSpPr txBox="1"/>
          <p:nvPr>
            <p:ph idx="13" type="subTitle"/>
          </p:nvPr>
        </p:nvSpPr>
        <p:spPr>
          <a:xfrm>
            <a:off x="4815495" y="2462250"/>
            <a:ext cx="1693800" cy="219000"/>
          </a:xfrm>
          <a:prstGeom prst="rect">
            <a:avLst/>
          </a:prstGeom>
        </p:spPr>
        <p:txBody>
          <a:bodyPr anchorCtr="0" anchor="t" bIns="0" lIns="0" spcFirstLastPara="1" rIns="0" wrap="square" tIns="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84" name="Google Shape;284;p23"/>
          <p:cNvSpPr txBox="1"/>
          <p:nvPr>
            <p:ph idx="14" type="subTitle"/>
          </p:nvPr>
        </p:nvSpPr>
        <p:spPr>
          <a:xfrm>
            <a:off x="4815500" y="2708625"/>
            <a:ext cx="1550700" cy="126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p:txBody>
      </p:sp>
      <p:sp>
        <p:nvSpPr>
          <p:cNvPr id="285" name="Google Shape;285;p23"/>
          <p:cNvSpPr txBox="1"/>
          <p:nvPr>
            <p:ph idx="15" type="subTitle"/>
          </p:nvPr>
        </p:nvSpPr>
        <p:spPr>
          <a:xfrm>
            <a:off x="4815501" y="4077075"/>
            <a:ext cx="1693800" cy="219000"/>
          </a:xfrm>
          <a:prstGeom prst="rect">
            <a:avLst/>
          </a:prstGeom>
        </p:spPr>
        <p:txBody>
          <a:bodyPr anchorCtr="0" anchor="b" bIns="0" lIns="0" spcFirstLastPara="1" rIns="0" wrap="square" tIns="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p:txBody>
      </p:sp>
      <p:sp>
        <p:nvSpPr>
          <p:cNvPr id="286" name="Google Shape;286;p23"/>
          <p:cNvSpPr txBox="1"/>
          <p:nvPr>
            <p:ph idx="16" type="subTitle"/>
          </p:nvPr>
        </p:nvSpPr>
        <p:spPr>
          <a:xfrm>
            <a:off x="7006607" y="2462250"/>
            <a:ext cx="1693800" cy="219000"/>
          </a:xfrm>
          <a:prstGeom prst="rect">
            <a:avLst/>
          </a:prstGeom>
        </p:spPr>
        <p:txBody>
          <a:bodyPr anchorCtr="0" anchor="t" bIns="0" lIns="0" spcFirstLastPara="1" rIns="0" wrap="square" tIns="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87" name="Google Shape;287;p23"/>
          <p:cNvSpPr txBox="1"/>
          <p:nvPr>
            <p:ph idx="17" type="subTitle"/>
          </p:nvPr>
        </p:nvSpPr>
        <p:spPr>
          <a:xfrm>
            <a:off x="7006613" y="2708625"/>
            <a:ext cx="1550700" cy="126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p:txBody>
      </p:sp>
      <p:sp>
        <p:nvSpPr>
          <p:cNvPr id="288" name="Google Shape;288;p23"/>
          <p:cNvSpPr txBox="1"/>
          <p:nvPr>
            <p:ph idx="18" type="subTitle"/>
          </p:nvPr>
        </p:nvSpPr>
        <p:spPr>
          <a:xfrm>
            <a:off x="7006613" y="4077075"/>
            <a:ext cx="1693800" cy="219000"/>
          </a:xfrm>
          <a:prstGeom prst="rect">
            <a:avLst/>
          </a:prstGeom>
        </p:spPr>
        <p:txBody>
          <a:bodyPr anchorCtr="0" anchor="b" bIns="0" lIns="0" spcFirstLastPara="1" rIns="0" wrap="square" tIns="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trics display 2">
  <p:cSld name="CUSTOM_8_1_1_1_1_1_1_1_1_1_1_1_1_1_1_1_1_1_1_1_1_1_1_1_1_1_1_1_1_1_1_1_1_1_1_2">
    <p:spTree>
      <p:nvGrpSpPr>
        <p:cNvPr id="289" name="Shape 289"/>
        <p:cNvGrpSpPr/>
        <p:nvPr/>
      </p:nvGrpSpPr>
      <p:grpSpPr>
        <a:xfrm>
          <a:off x="0" y="0"/>
          <a:ext cx="0" cy="0"/>
          <a:chOff x="0" y="0"/>
          <a:chExt cx="0" cy="0"/>
        </a:xfrm>
      </p:grpSpPr>
      <p:sp>
        <p:nvSpPr>
          <p:cNvPr id="290" name="Google Shape;290;p24"/>
          <p:cNvSpPr/>
          <p:nvPr/>
        </p:nvSpPr>
        <p:spPr>
          <a:xfrm rot="-5400000">
            <a:off x="0" y="816600"/>
            <a:ext cx="4326900" cy="4326900"/>
          </a:xfrm>
          <a:prstGeom prst="rect">
            <a:avLst/>
          </a:prstGeom>
          <a:gradFill>
            <a:gsLst>
              <a:gs pos="0">
                <a:schemeClr val="lt2"/>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291" name="Google Shape;291;p24"/>
          <p:cNvSpPr/>
          <p:nvPr/>
        </p:nvSpPr>
        <p:spPr>
          <a:xfrm rot="5400000">
            <a:off x="4817100" y="0"/>
            <a:ext cx="4326900" cy="4326900"/>
          </a:xfrm>
          <a:prstGeom prst="rect">
            <a:avLst/>
          </a:prstGeom>
          <a:gradFill>
            <a:gsLst>
              <a:gs pos="0">
                <a:schemeClr val="accent5"/>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292" name="Google Shape;292;p24"/>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93" name="Google Shape;293;p24"/>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294" name="Google Shape;294;p24"/>
          <p:cNvSpPr txBox="1"/>
          <p:nvPr>
            <p:ph idx="3"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295" name="Google Shape;295;p24"/>
          <p:cNvSpPr txBox="1"/>
          <p:nvPr>
            <p:ph idx="1" type="subTitle"/>
          </p:nvPr>
        </p:nvSpPr>
        <p:spPr>
          <a:xfrm>
            <a:off x="3238050" y="1804700"/>
            <a:ext cx="2667900" cy="5331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p:txBody>
      </p:sp>
      <p:sp>
        <p:nvSpPr>
          <p:cNvPr id="296" name="Google Shape;296;p24"/>
          <p:cNvSpPr txBox="1"/>
          <p:nvPr>
            <p:ph idx="4" type="subTitle"/>
          </p:nvPr>
        </p:nvSpPr>
        <p:spPr>
          <a:xfrm>
            <a:off x="4056600" y="2688550"/>
            <a:ext cx="1124700" cy="5331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p:txBody>
      </p:sp>
      <p:sp>
        <p:nvSpPr>
          <p:cNvPr id="297" name="Google Shape;297;p24"/>
          <p:cNvSpPr txBox="1"/>
          <p:nvPr>
            <p:ph idx="5" type="subTitle"/>
          </p:nvPr>
        </p:nvSpPr>
        <p:spPr>
          <a:xfrm>
            <a:off x="3457950" y="2233425"/>
            <a:ext cx="2228100" cy="5331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p:txBody>
      </p:sp>
      <p:sp>
        <p:nvSpPr>
          <p:cNvPr id="298" name="Google Shape;298;p24"/>
          <p:cNvSpPr txBox="1"/>
          <p:nvPr>
            <p:ph idx="6" type="subTitle"/>
          </p:nvPr>
        </p:nvSpPr>
        <p:spPr>
          <a:xfrm>
            <a:off x="803225" y="1817900"/>
            <a:ext cx="2667900" cy="5331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p:txBody>
      </p:sp>
      <p:sp>
        <p:nvSpPr>
          <p:cNvPr id="299" name="Google Shape;299;p24"/>
          <p:cNvSpPr txBox="1"/>
          <p:nvPr>
            <p:ph idx="7" type="subTitle"/>
          </p:nvPr>
        </p:nvSpPr>
        <p:spPr>
          <a:xfrm>
            <a:off x="1621775" y="2701750"/>
            <a:ext cx="1124700" cy="5331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p:txBody>
      </p:sp>
      <p:sp>
        <p:nvSpPr>
          <p:cNvPr id="300" name="Google Shape;300;p24"/>
          <p:cNvSpPr txBox="1"/>
          <p:nvPr>
            <p:ph idx="8" type="subTitle"/>
          </p:nvPr>
        </p:nvSpPr>
        <p:spPr>
          <a:xfrm>
            <a:off x="1023125" y="2246625"/>
            <a:ext cx="2228100" cy="5331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p:txBody>
      </p:sp>
      <p:sp>
        <p:nvSpPr>
          <p:cNvPr id="301" name="Google Shape;301;p24"/>
          <p:cNvSpPr txBox="1"/>
          <p:nvPr>
            <p:ph idx="9" type="subTitle"/>
          </p:nvPr>
        </p:nvSpPr>
        <p:spPr>
          <a:xfrm>
            <a:off x="5672875" y="1804700"/>
            <a:ext cx="2667900" cy="5331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p:txBody>
      </p:sp>
      <p:sp>
        <p:nvSpPr>
          <p:cNvPr id="302" name="Google Shape;302;p24"/>
          <p:cNvSpPr txBox="1"/>
          <p:nvPr>
            <p:ph idx="13" type="subTitle"/>
          </p:nvPr>
        </p:nvSpPr>
        <p:spPr>
          <a:xfrm>
            <a:off x="6491425" y="2688550"/>
            <a:ext cx="1124700" cy="5331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p:txBody>
      </p:sp>
      <p:sp>
        <p:nvSpPr>
          <p:cNvPr id="303" name="Google Shape;303;p24"/>
          <p:cNvSpPr txBox="1"/>
          <p:nvPr>
            <p:ph idx="14" type="subTitle"/>
          </p:nvPr>
        </p:nvSpPr>
        <p:spPr>
          <a:xfrm>
            <a:off x="5892775" y="2233425"/>
            <a:ext cx="2228100" cy="5331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CUSTOM_8_1_1_1_1_1_1_1_1_1_1_1_1_1_1_1_1_1_1_1_1_1_1_1_1_1_1_1_1_1_1_1_1_1_1_1_1_1">
    <p:spTree>
      <p:nvGrpSpPr>
        <p:cNvPr id="304" name="Shape 304"/>
        <p:cNvGrpSpPr/>
        <p:nvPr/>
      </p:nvGrpSpPr>
      <p:grpSpPr>
        <a:xfrm>
          <a:off x="0" y="0"/>
          <a:ext cx="0" cy="0"/>
          <a:chOff x="0" y="0"/>
          <a:chExt cx="0" cy="0"/>
        </a:xfrm>
      </p:grpSpPr>
      <p:sp>
        <p:nvSpPr>
          <p:cNvPr id="305" name="Google Shape;305;p25"/>
          <p:cNvSpPr/>
          <p:nvPr/>
        </p:nvSpPr>
        <p:spPr>
          <a:xfrm rot="5400000">
            <a:off x="5473500" y="0"/>
            <a:ext cx="3670500" cy="3670500"/>
          </a:xfrm>
          <a:prstGeom prst="rect">
            <a:avLst/>
          </a:prstGeom>
          <a:gradFill>
            <a:gsLst>
              <a:gs pos="0">
                <a:schemeClr val="accent5"/>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306" name="Google Shape;306;p25"/>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307" name="Google Shape;307;p25"/>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308" name="Google Shape;308;p25"/>
          <p:cNvSpPr txBox="1"/>
          <p:nvPr>
            <p:ph idx="3" type="title"/>
          </p:nvPr>
        </p:nvSpPr>
        <p:spPr>
          <a:xfrm>
            <a:off x="228600" y="457200"/>
            <a:ext cx="41604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SzPts val="2000"/>
              <a:buFont typeface="Figtree"/>
              <a:buNone/>
              <a:defRPr sz="2000">
                <a:latin typeface="Figtree"/>
                <a:ea typeface="Figtree"/>
                <a:cs typeface="Figtree"/>
                <a:sym typeface="Figtree"/>
              </a:defRPr>
            </a:lvl2pPr>
            <a:lvl3pPr lvl="2">
              <a:spcBef>
                <a:spcPts val="0"/>
              </a:spcBef>
              <a:spcAft>
                <a:spcPts val="0"/>
              </a:spcAft>
              <a:buSzPts val="2000"/>
              <a:buFont typeface="Figtree"/>
              <a:buNone/>
              <a:defRPr sz="2000">
                <a:latin typeface="Figtree"/>
                <a:ea typeface="Figtree"/>
                <a:cs typeface="Figtree"/>
                <a:sym typeface="Figtree"/>
              </a:defRPr>
            </a:lvl3pPr>
            <a:lvl4pPr lvl="3">
              <a:spcBef>
                <a:spcPts val="0"/>
              </a:spcBef>
              <a:spcAft>
                <a:spcPts val="0"/>
              </a:spcAft>
              <a:buSzPts val="2000"/>
              <a:buFont typeface="Figtree"/>
              <a:buNone/>
              <a:defRPr sz="2000">
                <a:latin typeface="Figtree"/>
                <a:ea typeface="Figtree"/>
                <a:cs typeface="Figtree"/>
                <a:sym typeface="Figtree"/>
              </a:defRPr>
            </a:lvl4pPr>
            <a:lvl5pPr lvl="4">
              <a:spcBef>
                <a:spcPts val="0"/>
              </a:spcBef>
              <a:spcAft>
                <a:spcPts val="0"/>
              </a:spcAft>
              <a:buSzPts val="2000"/>
              <a:buFont typeface="Figtree"/>
              <a:buNone/>
              <a:defRPr sz="2000">
                <a:latin typeface="Figtree"/>
                <a:ea typeface="Figtree"/>
                <a:cs typeface="Figtree"/>
                <a:sym typeface="Figtree"/>
              </a:defRPr>
            </a:lvl5pPr>
            <a:lvl6pPr lvl="5">
              <a:spcBef>
                <a:spcPts val="0"/>
              </a:spcBef>
              <a:spcAft>
                <a:spcPts val="0"/>
              </a:spcAft>
              <a:buSzPts val="2000"/>
              <a:buFont typeface="Figtree"/>
              <a:buNone/>
              <a:defRPr sz="2000">
                <a:latin typeface="Figtree"/>
                <a:ea typeface="Figtree"/>
                <a:cs typeface="Figtree"/>
                <a:sym typeface="Figtree"/>
              </a:defRPr>
            </a:lvl6pPr>
            <a:lvl7pPr lvl="6">
              <a:spcBef>
                <a:spcPts val="0"/>
              </a:spcBef>
              <a:spcAft>
                <a:spcPts val="0"/>
              </a:spcAft>
              <a:buSzPts val="2000"/>
              <a:buFont typeface="Figtree"/>
              <a:buNone/>
              <a:defRPr sz="2000">
                <a:latin typeface="Figtree"/>
                <a:ea typeface="Figtree"/>
                <a:cs typeface="Figtree"/>
                <a:sym typeface="Figtree"/>
              </a:defRPr>
            </a:lvl7pPr>
            <a:lvl8pPr lvl="7">
              <a:spcBef>
                <a:spcPts val="0"/>
              </a:spcBef>
              <a:spcAft>
                <a:spcPts val="0"/>
              </a:spcAft>
              <a:buSzPts val="2000"/>
              <a:buFont typeface="Figtree"/>
              <a:buNone/>
              <a:defRPr sz="2000">
                <a:latin typeface="Figtree"/>
                <a:ea typeface="Figtree"/>
                <a:cs typeface="Figtree"/>
                <a:sym typeface="Figtree"/>
              </a:defRPr>
            </a:lvl8pPr>
            <a:lvl9pPr lvl="8">
              <a:spcBef>
                <a:spcPts val="0"/>
              </a:spcBef>
              <a:spcAft>
                <a:spcPts val="0"/>
              </a:spcAft>
              <a:buSzPts val="2000"/>
              <a:buFont typeface="Figtree"/>
              <a:buNone/>
              <a:defRPr sz="2000">
                <a:latin typeface="Figtree"/>
                <a:ea typeface="Figtree"/>
                <a:cs typeface="Figtree"/>
                <a:sym typeface="Figtree"/>
              </a:defRPr>
            </a:lvl9pPr>
          </a:lstStyle>
          <a:p/>
        </p:txBody>
      </p:sp>
      <p:sp>
        <p:nvSpPr>
          <p:cNvPr id="309" name="Google Shape;309;p25"/>
          <p:cNvSpPr txBox="1"/>
          <p:nvPr>
            <p:ph idx="1" type="subTitle"/>
          </p:nvPr>
        </p:nvSpPr>
        <p:spPr>
          <a:xfrm>
            <a:off x="228600" y="792994"/>
            <a:ext cx="3130200" cy="172200"/>
          </a:xfrm>
          <a:prstGeom prst="rect">
            <a:avLst/>
          </a:prstGeom>
        </p:spPr>
        <p:txBody>
          <a:bodyPr anchorCtr="0" anchor="t" bIns="0" lIns="0" spcFirstLastPara="1" rIns="0" wrap="square" tIns="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p:txBody>
      </p:sp>
      <p:sp>
        <p:nvSpPr>
          <p:cNvPr id="310" name="Google Shape;310;p25"/>
          <p:cNvSpPr txBox="1"/>
          <p:nvPr>
            <p:ph idx="4" type="title"/>
          </p:nvPr>
        </p:nvSpPr>
        <p:spPr>
          <a:xfrm>
            <a:off x="91525" y="1935942"/>
            <a:ext cx="1422300" cy="464700"/>
          </a:xfrm>
          <a:prstGeom prst="rect">
            <a:avLst/>
          </a:prstGeom>
        </p:spPr>
        <p:txBody>
          <a:bodyPr anchorCtr="0" anchor="b" bIns="0" lIns="0" spcFirstLastPara="1" rIns="0" wrap="square" tIns="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p:txBody>
      </p:sp>
      <p:sp>
        <p:nvSpPr>
          <p:cNvPr id="311" name="Google Shape;311;p25"/>
          <p:cNvSpPr txBox="1"/>
          <p:nvPr>
            <p:ph idx="5" type="title"/>
          </p:nvPr>
        </p:nvSpPr>
        <p:spPr>
          <a:xfrm>
            <a:off x="2849500" y="1935942"/>
            <a:ext cx="1422300" cy="464700"/>
          </a:xfrm>
          <a:prstGeom prst="rect">
            <a:avLst/>
          </a:prstGeom>
        </p:spPr>
        <p:txBody>
          <a:bodyPr anchorCtr="0" anchor="b" bIns="0" lIns="0" spcFirstLastPara="1" rIns="0" wrap="square" tIns="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p:txBody>
      </p:sp>
      <p:sp>
        <p:nvSpPr>
          <p:cNvPr id="312" name="Google Shape;312;p25"/>
          <p:cNvSpPr txBox="1"/>
          <p:nvPr>
            <p:ph idx="6" type="title"/>
          </p:nvPr>
        </p:nvSpPr>
        <p:spPr>
          <a:xfrm>
            <a:off x="4298950" y="1935942"/>
            <a:ext cx="1422300" cy="464700"/>
          </a:xfrm>
          <a:prstGeom prst="rect">
            <a:avLst/>
          </a:prstGeom>
        </p:spPr>
        <p:txBody>
          <a:bodyPr anchorCtr="0" anchor="b" bIns="0" lIns="0" spcFirstLastPara="1" rIns="0" wrap="square" tIns="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p:txBody>
      </p:sp>
      <p:sp>
        <p:nvSpPr>
          <p:cNvPr id="313" name="Google Shape;313;p25"/>
          <p:cNvSpPr txBox="1"/>
          <p:nvPr>
            <p:ph idx="7" type="title"/>
          </p:nvPr>
        </p:nvSpPr>
        <p:spPr>
          <a:xfrm>
            <a:off x="7298500" y="1935942"/>
            <a:ext cx="1422300" cy="464700"/>
          </a:xfrm>
          <a:prstGeom prst="rect">
            <a:avLst/>
          </a:prstGeom>
        </p:spPr>
        <p:txBody>
          <a:bodyPr anchorCtr="0" anchor="b" bIns="0" lIns="0" spcFirstLastPara="1" rIns="0" wrap="square" tIns="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p:txBody>
      </p:sp>
      <p:sp>
        <p:nvSpPr>
          <p:cNvPr id="314" name="Google Shape;314;p25"/>
          <p:cNvSpPr txBox="1"/>
          <p:nvPr>
            <p:ph idx="8" type="subTitle"/>
          </p:nvPr>
        </p:nvSpPr>
        <p:spPr>
          <a:xfrm>
            <a:off x="442900" y="3172725"/>
            <a:ext cx="1289400" cy="226200"/>
          </a:xfrm>
          <a:prstGeom prst="rect">
            <a:avLst/>
          </a:prstGeom>
        </p:spPr>
        <p:txBody>
          <a:bodyPr anchorCtr="0" anchor="t" bIns="0" lIns="0" spcFirstLastPara="1" rIns="0" wrap="square" tIns="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p:txBody>
      </p:sp>
      <p:sp>
        <p:nvSpPr>
          <p:cNvPr id="315" name="Google Shape;315;p25"/>
          <p:cNvSpPr txBox="1"/>
          <p:nvPr>
            <p:ph idx="9" type="subTitle"/>
          </p:nvPr>
        </p:nvSpPr>
        <p:spPr>
          <a:xfrm>
            <a:off x="442900" y="3418396"/>
            <a:ext cx="1289400" cy="1254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p:txBody>
      </p:sp>
      <p:sp>
        <p:nvSpPr>
          <p:cNvPr id="316" name="Google Shape;316;p25"/>
          <p:cNvSpPr txBox="1"/>
          <p:nvPr>
            <p:ph idx="13" type="body"/>
          </p:nvPr>
        </p:nvSpPr>
        <p:spPr>
          <a:xfrm>
            <a:off x="442898" y="3850550"/>
            <a:ext cx="1289400" cy="714000"/>
          </a:xfrm>
          <a:prstGeom prst="rect">
            <a:avLst/>
          </a:prstGeom>
        </p:spPr>
        <p:txBody>
          <a:bodyPr anchorCtr="0" anchor="t" bIns="0" lIns="0" spcFirstLastPara="1" rIns="0" wrap="square" tIns="0">
            <a:noAutofit/>
          </a:bodyPr>
          <a:lstStyle>
            <a:lvl1pPr indent="-285750" lvl="0" marL="45720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indent="-285750" lvl="1" marL="91440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indent="-285750" lvl="2" marL="137160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indent="-285750" lvl="3" marL="182880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indent="-285750" lvl="4" marL="228600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indent="-285750" lvl="5" marL="274320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indent="-285750" lvl="6" marL="320040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indent="-285750" lvl="7" marL="365760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indent="-285750" lvl="8" marL="411480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p:txBody>
      </p:sp>
      <p:sp>
        <p:nvSpPr>
          <p:cNvPr id="317" name="Google Shape;317;p25"/>
          <p:cNvSpPr txBox="1"/>
          <p:nvPr>
            <p:ph idx="14" type="subTitle"/>
          </p:nvPr>
        </p:nvSpPr>
        <p:spPr>
          <a:xfrm>
            <a:off x="3201413" y="3173750"/>
            <a:ext cx="1289400" cy="226200"/>
          </a:xfrm>
          <a:prstGeom prst="rect">
            <a:avLst/>
          </a:prstGeom>
        </p:spPr>
        <p:txBody>
          <a:bodyPr anchorCtr="0" anchor="t" bIns="0" lIns="0" spcFirstLastPara="1" rIns="0" wrap="square" tIns="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p:txBody>
      </p:sp>
      <p:sp>
        <p:nvSpPr>
          <p:cNvPr id="318" name="Google Shape;318;p25"/>
          <p:cNvSpPr txBox="1"/>
          <p:nvPr>
            <p:ph idx="15" type="subTitle"/>
          </p:nvPr>
        </p:nvSpPr>
        <p:spPr>
          <a:xfrm>
            <a:off x="3201413" y="3419421"/>
            <a:ext cx="1289400" cy="1254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p:txBody>
      </p:sp>
      <p:sp>
        <p:nvSpPr>
          <p:cNvPr id="319" name="Google Shape;319;p25"/>
          <p:cNvSpPr txBox="1"/>
          <p:nvPr>
            <p:ph idx="16" type="body"/>
          </p:nvPr>
        </p:nvSpPr>
        <p:spPr>
          <a:xfrm>
            <a:off x="3201411" y="3851575"/>
            <a:ext cx="1289400" cy="714000"/>
          </a:xfrm>
          <a:prstGeom prst="rect">
            <a:avLst/>
          </a:prstGeom>
        </p:spPr>
        <p:txBody>
          <a:bodyPr anchorCtr="0" anchor="t" bIns="0" lIns="0" spcFirstLastPara="1" rIns="0" wrap="square" tIns="0">
            <a:noAutofit/>
          </a:bodyPr>
          <a:lstStyle>
            <a:lvl1pPr indent="-285750" lvl="0" marL="45720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indent="-285750" lvl="1" marL="91440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indent="-285750" lvl="2" marL="137160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indent="-285750" lvl="3" marL="182880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indent="-285750" lvl="4" marL="228600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indent="-285750" lvl="5" marL="274320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indent="-285750" lvl="6" marL="320040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indent="-285750" lvl="7" marL="365760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indent="-285750" lvl="8" marL="411480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p:txBody>
      </p:sp>
      <p:sp>
        <p:nvSpPr>
          <p:cNvPr id="320" name="Google Shape;320;p25"/>
          <p:cNvSpPr txBox="1"/>
          <p:nvPr>
            <p:ph idx="17" type="subTitle"/>
          </p:nvPr>
        </p:nvSpPr>
        <p:spPr>
          <a:xfrm>
            <a:off x="4652727" y="3173750"/>
            <a:ext cx="1289400" cy="226200"/>
          </a:xfrm>
          <a:prstGeom prst="rect">
            <a:avLst/>
          </a:prstGeom>
        </p:spPr>
        <p:txBody>
          <a:bodyPr anchorCtr="0" anchor="t" bIns="0" lIns="0" spcFirstLastPara="1" rIns="0" wrap="square" tIns="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p:txBody>
      </p:sp>
      <p:sp>
        <p:nvSpPr>
          <p:cNvPr id="321" name="Google Shape;321;p25"/>
          <p:cNvSpPr txBox="1"/>
          <p:nvPr>
            <p:ph idx="18" type="subTitle"/>
          </p:nvPr>
        </p:nvSpPr>
        <p:spPr>
          <a:xfrm>
            <a:off x="4652727" y="3419421"/>
            <a:ext cx="1289400" cy="1254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p:txBody>
      </p:sp>
      <p:sp>
        <p:nvSpPr>
          <p:cNvPr id="322" name="Google Shape;322;p25"/>
          <p:cNvSpPr txBox="1"/>
          <p:nvPr>
            <p:ph idx="19" type="body"/>
          </p:nvPr>
        </p:nvSpPr>
        <p:spPr>
          <a:xfrm>
            <a:off x="4652725" y="3851575"/>
            <a:ext cx="1289400" cy="714000"/>
          </a:xfrm>
          <a:prstGeom prst="rect">
            <a:avLst/>
          </a:prstGeom>
        </p:spPr>
        <p:txBody>
          <a:bodyPr anchorCtr="0" anchor="t" bIns="0" lIns="0" spcFirstLastPara="1" rIns="0" wrap="square" tIns="0">
            <a:noAutofit/>
          </a:bodyPr>
          <a:lstStyle>
            <a:lvl1pPr indent="-285750" lvl="0" marL="45720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indent="-285750" lvl="1" marL="91440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indent="-285750" lvl="2" marL="137160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indent="-285750" lvl="3" marL="182880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indent="-285750" lvl="4" marL="228600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indent="-285750" lvl="5" marL="274320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indent="-285750" lvl="6" marL="320040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indent="-285750" lvl="7" marL="365760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indent="-285750" lvl="8" marL="411480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p:txBody>
      </p:sp>
      <p:sp>
        <p:nvSpPr>
          <p:cNvPr id="323" name="Google Shape;323;p25"/>
          <p:cNvSpPr txBox="1"/>
          <p:nvPr>
            <p:ph idx="20" type="subTitle"/>
          </p:nvPr>
        </p:nvSpPr>
        <p:spPr>
          <a:xfrm>
            <a:off x="7646687" y="3172725"/>
            <a:ext cx="1289400" cy="226200"/>
          </a:xfrm>
          <a:prstGeom prst="rect">
            <a:avLst/>
          </a:prstGeom>
        </p:spPr>
        <p:txBody>
          <a:bodyPr anchorCtr="0" anchor="t" bIns="0" lIns="0" spcFirstLastPara="1" rIns="0" wrap="square" tIns="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p:txBody>
      </p:sp>
      <p:sp>
        <p:nvSpPr>
          <p:cNvPr id="324" name="Google Shape;324;p25"/>
          <p:cNvSpPr txBox="1"/>
          <p:nvPr>
            <p:ph idx="21" type="subTitle"/>
          </p:nvPr>
        </p:nvSpPr>
        <p:spPr>
          <a:xfrm>
            <a:off x="7646687" y="3418396"/>
            <a:ext cx="1289400" cy="1254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p:txBody>
      </p:sp>
      <p:sp>
        <p:nvSpPr>
          <p:cNvPr id="325" name="Google Shape;325;p25"/>
          <p:cNvSpPr txBox="1"/>
          <p:nvPr>
            <p:ph idx="22" type="body"/>
          </p:nvPr>
        </p:nvSpPr>
        <p:spPr>
          <a:xfrm>
            <a:off x="7646686" y="3850550"/>
            <a:ext cx="1289400" cy="714000"/>
          </a:xfrm>
          <a:prstGeom prst="rect">
            <a:avLst/>
          </a:prstGeom>
        </p:spPr>
        <p:txBody>
          <a:bodyPr anchorCtr="0" anchor="t" bIns="0" lIns="0" spcFirstLastPara="1" rIns="0" wrap="square" tIns="0">
            <a:noAutofit/>
          </a:bodyPr>
          <a:lstStyle>
            <a:lvl1pPr indent="-285750" lvl="0" marL="45720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indent="-285750" lvl="1" marL="91440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indent="-285750" lvl="2" marL="137160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indent="-285750" lvl="3" marL="182880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indent="-285750" lvl="4" marL="228600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indent="-285750" lvl="5" marL="274320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indent="-285750" lvl="6" marL="320040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indent="-285750" lvl="7" marL="365760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indent="-285750" lvl="8" marL="411480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Alt 2">
  <p:cSld name="CUSTOM_8_1_1_1_1_1_1_1_1_1_1_1_1_1_1_1_1_1_1_1_1_1_1_1_1_1_1_1_1_1_1_2_1">
    <p:spTree>
      <p:nvGrpSpPr>
        <p:cNvPr id="326" name="Shape 326"/>
        <p:cNvGrpSpPr/>
        <p:nvPr/>
      </p:nvGrpSpPr>
      <p:grpSpPr>
        <a:xfrm>
          <a:off x="0" y="0"/>
          <a:ext cx="0" cy="0"/>
          <a:chOff x="0" y="0"/>
          <a:chExt cx="0" cy="0"/>
        </a:xfrm>
      </p:grpSpPr>
      <p:sp>
        <p:nvSpPr>
          <p:cNvPr id="327" name="Google Shape;327;p26"/>
          <p:cNvSpPr/>
          <p:nvPr/>
        </p:nvSpPr>
        <p:spPr>
          <a:xfrm rot="-5400000">
            <a:off x="0" y="816600"/>
            <a:ext cx="4326900" cy="4326900"/>
          </a:xfrm>
          <a:prstGeom prst="rect">
            <a:avLst/>
          </a:prstGeom>
          <a:gradFill>
            <a:gsLst>
              <a:gs pos="0">
                <a:schemeClr val="lt2"/>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328" name="Google Shape;328;p26"/>
          <p:cNvSpPr/>
          <p:nvPr/>
        </p:nvSpPr>
        <p:spPr>
          <a:xfrm rot="5400000">
            <a:off x="4817100" y="0"/>
            <a:ext cx="4326900" cy="4326900"/>
          </a:xfrm>
          <a:prstGeom prst="rect">
            <a:avLst/>
          </a:prstGeom>
          <a:gradFill>
            <a:gsLst>
              <a:gs pos="0">
                <a:schemeClr val="accent6"/>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329" name="Google Shape;329;p26"/>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330" name="Google Shape;330;p26"/>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331" name="Google Shape;331;p26"/>
          <p:cNvSpPr/>
          <p:nvPr/>
        </p:nvSpPr>
        <p:spPr>
          <a:xfrm>
            <a:off x="228650" y="457200"/>
            <a:ext cx="8686800" cy="4226400"/>
          </a:xfrm>
          <a:prstGeom prst="roundRect">
            <a:avLst>
              <a:gd fmla="val 6822"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igtree"/>
                <a:ea typeface="Figtree"/>
                <a:cs typeface="Figtree"/>
                <a:sym typeface="Figtree"/>
              </a:rPr>
              <a:t>v</a:t>
            </a:r>
            <a:endParaRPr>
              <a:solidFill>
                <a:schemeClr val="lt1"/>
              </a:solidFill>
              <a:latin typeface="Figtree"/>
              <a:ea typeface="Figtree"/>
              <a:cs typeface="Figtree"/>
              <a:sym typeface="Figtree"/>
            </a:endParaRPr>
          </a:p>
        </p:txBody>
      </p:sp>
      <p:sp>
        <p:nvSpPr>
          <p:cNvPr id="332" name="Google Shape;332;p26"/>
          <p:cNvSpPr txBox="1"/>
          <p:nvPr>
            <p:ph idx="3" type="title"/>
          </p:nvPr>
        </p:nvSpPr>
        <p:spPr>
          <a:xfrm>
            <a:off x="1254050" y="1703407"/>
            <a:ext cx="6636000" cy="1279500"/>
          </a:xfrm>
          <a:prstGeom prst="rect">
            <a:avLst/>
          </a:prstGeom>
        </p:spPr>
        <p:txBody>
          <a:bodyPr anchorCtr="0" anchor="t" bIns="0" lIns="0" spcFirstLastPara="1" rIns="0" wrap="square" tIns="0">
            <a:noAutofit/>
          </a:bodyPr>
          <a:lstStyle>
            <a:lvl1pPr lvl="0" algn="ctr">
              <a:lnSpc>
                <a:spcPct val="90000"/>
              </a:lnSpc>
              <a:spcBef>
                <a:spcPts val="0"/>
              </a:spcBef>
              <a:spcAft>
                <a:spcPts val="0"/>
              </a:spcAft>
              <a:buNone/>
              <a:defRPr sz="8000"/>
            </a:lvl1pPr>
            <a:lvl2pPr lvl="1"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2pPr>
            <a:lvl3pPr lvl="2"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3pPr>
            <a:lvl4pPr lvl="3"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4pPr>
            <a:lvl5pPr lvl="4"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5pPr>
            <a:lvl6pPr lvl="5"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6pPr>
            <a:lvl7pPr lvl="6"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7pPr>
            <a:lvl8pPr lvl="7"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8pPr>
            <a:lvl9pPr lvl="8"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9pPr>
          </a:lstStyle>
          <a:p/>
        </p:txBody>
      </p:sp>
      <p:sp>
        <p:nvSpPr>
          <p:cNvPr id="333" name="Google Shape;333;p26"/>
          <p:cNvSpPr txBox="1"/>
          <p:nvPr>
            <p:ph idx="1" type="subTitle"/>
          </p:nvPr>
        </p:nvSpPr>
        <p:spPr>
          <a:xfrm>
            <a:off x="1643100" y="2881050"/>
            <a:ext cx="5857800" cy="431700"/>
          </a:xfrm>
          <a:prstGeom prst="rect">
            <a:avLst/>
          </a:prstGeom>
        </p:spPr>
        <p:txBody>
          <a:bodyPr anchorCtr="0" anchor="ctr" bIns="0" lIns="0" spcFirstLastPara="1" rIns="0" wrap="square" tIns="0">
            <a:noAutofit/>
          </a:bodyPr>
          <a:lstStyle>
            <a:lvl1pPr lvl="0" algn="ctr">
              <a:lnSpc>
                <a:spcPct val="95000"/>
              </a:lnSpc>
              <a:spcBef>
                <a:spcPts val="0"/>
              </a:spcBef>
              <a:spcAft>
                <a:spcPts val="0"/>
              </a:spcAft>
              <a:buNone/>
              <a:defRPr>
                <a:solidFill>
                  <a:schemeClr val="dk2"/>
                </a:solidFill>
                <a:latin typeface="Jost"/>
                <a:ea typeface="Jost"/>
                <a:cs typeface="Jost"/>
                <a:sym typeface="Jost"/>
              </a:defRPr>
            </a:lvl1pPr>
            <a:lvl2pPr lvl="1" algn="ctr">
              <a:lnSpc>
                <a:spcPct val="95000"/>
              </a:lnSpc>
              <a:spcBef>
                <a:spcPts val="0"/>
              </a:spcBef>
              <a:spcAft>
                <a:spcPts val="0"/>
              </a:spcAft>
              <a:buNone/>
              <a:defRPr>
                <a:solidFill>
                  <a:schemeClr val="dk2"/>
                </a:solidFill>
                <a:latin typeface="Jost"/>
                <a:ea typeface="Jost"/>
                <a:cs typeface="Jost"/>
                <a:sym typeface="Jost"/>
              </a:defRPr>
            </a:lvl2pPr>
            <a:lvl3pPr lvl="2" algn="ctr">
              <a:lnSpc>
                <a:spcPct val="95000"/>
              </a:lnSpc>
              <a:spcBef>
                <a:spcPts val="0"/>
              </a:spcBef>
              <a:spcAft>
                <a:spcPts val="0"/>
              </a:spcAft>
              <a:buNone/>
              <a:defRPr>
                <a:solidFill>
                  <a:schemeClr val="dk2"/>
                </a:solidFill>
                <a:latin typeface="Jost"/>
                <a:ea typeface="Jost"/>
                <a:cs typeface="Jost"/>
                <a:sym typeface="Jost"/>
              </a:defRPr>
            </a:lvl3pPr>
            <a:lvl4pPr lvl="3" algn="ctr">
              <a:lnSpc>
                <a:spcPct val="95000"/>
              </a:lnSpc>
              <a:spcBef>
                <a:spcPts val="0"/>
              </a:spcBef>
              <a:spcAft>
                <a:spcPts val="0"/>
              </a:spcAft>
              <a:buNone/>
              <a:defRPr>
                <a:solidFill>
                  <a:schemeClr val="dk2"/>
                </a:solidFill>
                <a:latin typeface="Jost"/>
                <a:ea typeface="Jost"/>
                <a:cs typeface="Jost"/>
                <a:sym typeface="Jost"/>
              </a:defRPr>
            </a:lvl4pPr>
            <a:lvl5pPr lvl="4" algn="ctr">
              <a:lnSpc>
                <a:spcPct val="95000"/>
              </a:lnSpc>
              <a:spcBef>
                <a:spcPts val="0"/>
              </a:spcBef>
              <a:spcAft>
                <a:spcPts val="0"/>
              </a:spcAft>
              <a:buNone/>
              <a:defRPr>
                <a:solidFill>
                  <a:schemeClr val="dk2"/>
                </a:solidFill>
                <a:latin typeface="Jost"/>
                <a:ea typeface="Jost"/>
                <a:cs typeface="Jost"/>
                <a:sym typeface="Jost"/>
              </a:defRPr>
            </a:lvl5pPr>
            <a:lvl6pPr lvl="5" algn="ctr">
              <a:lnSpc>
                <a:spcPct val="95000"/>
              </a:lnSpc>
              <a:spcBef>
                <a:spcPts val="0"/>
              </a:spcBef>
              <a:spcAft>
                <a:spcPts val="0"/>
              </a:spcAft>
              <a:buNone/>
              <a:defRPr>
                <a:solidFill>
                  <a:schemeClr val="dk2"/>
                </a:solidFill>
                <a:latin typeface="Jost"/>
                <a:ea typeface="Jost"/>
                <a:cs typeface="Jost"/>
                <a:sym typeface="Jost"/>
              </a:defRPr>
            </a:lvl6pPr>
            <a:lvl7pPr lvl="6" algn="ctr">
              <a:lnSpc>
                <a:spcPct val="95000"/>
              </a:lnSpc>
              <a:spcBef>
                <a:spcPts val="0"/>
              </a:spcBef>
              <a:spcAft>
                <a:spcPts val="0"/>
              </a:spcAft>
              <a:buNone/>
              <a:defRPr>
                <a:solidFill>
                  <a:schemeClr val="dk2"/>
                </a:solidFill>
                <a:latin typeface="Jost"/>
                <a:ea typeface="Jost"/>
                <a:cs typeface="Jost"/>
                <a:sym typeface="Jost"/>
              </a:defRPr>
            </a:lvl7pPr>
            <a:lvl8pPr lvl="7" algn="ctr">
              <a:lnSpc>
                <a:spcPct val="95000"/>
              </a:lnSpc>
              <a:spcBef>
                <a:spcPts val="0"/>
              </a:spcBef>
              <a:spcAft>
                <a:spcPts val="0"/>
              </a:spcAft>
              <a:buNone/>
              <a:defRPr>
                <a:solidFill>
                  <a:schemeClr val="dk2"/>
                </a:solidFill>
                <a:latin typeface="Jost"/>
                <a:ea typeface="Jost"/>
                <a:cs typeface="Jost"/>
                <a:sym typeface="Jost"/>
              </a:defRPr>
            </a:lvl8pPr>
            <a:lvl9pPr lvl="8" algn="ctr">
              <a:lnSpc>
                <a:spcPct val="95000"/>
              </a:lnSpc>
              <a:spcBef>
                <a:spcPts val="0"/>
              </a:spcBef>
              <a:spcAft>
                <a:spcPts val="0"/>
              </a:spcAft>
              <a:buNone/>
              <a:defRPr>
                <a:solidFill>
                  <a:schemeClr val="dk2"/>
                </a:solidFill>
                <a:latin typeface="Jost"/>
                <a:ea typeface="Jost"/>
                <a:cs typeface="Jost"/>
                <a:sym typeface="Jos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4" name="Shape 334"/>
        <p:cNvGrpSpPr/>
        <p:nvPr/>
      </p:nvGrpSpPr>
      <p:grpSpPr>
        <a:xfrm>
          <a:off x="0" y="0"/>
          <a:ext cx="0" cy="0"/>
          <a:chOff x="0" y="0"/>
          <a:chExt cx="0" cy="0"/>
        </a:xfrm>
      </p:grpSpPr>
      <p:sp>
        <p:nvSpPr>
          <p:cNvPr id="335" name="Google Shape;335;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36" name="Google Shape;336;p27"/>
          <p:cNvSpPr txBox="1"/>
          <p:nvPr>
            <p:ph idx="1" type="subTitle"/>
          </p:nvPr>
        </p:nvSpPr>
        <p:spPr>
          <a:xfrm>
            <a:off x="311700" y="2834125"/>
            <a:ext cx="8520600" cy="792600"/>
          </a:xfrm>
          <a:prstGeom prst="rect">
            <a:avLst/>
          </a:prstGeom>
        </p:spPr>
        <p:txBody>
          <a:bodyPr anchorCtr="0" anchor="t" bIns="0" lIns="0" spcFirstLastPara="1" rIns="0" wrap="square" tIns="0">
            <a:sp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37" name="Shape 337"/>
        <p:cNvGrpSpPr/>
        <p:nvPr/>
      </p:nvGrpSpPr>
      <p:grpSpPr>
        <a:xfrm>
          <a:off x="0" y="0"/>
          <a:ext cx="0" cy="0"/>
          <a:chOff x="0" y="0"/>
          <a:chExt cx="0" cy="0"/>
        </a:xfrm>
      </p:grpSpPr>
      <p:sp>
        <p:nvSpPr>
          <p:cNvPr id="338" name="Google Shape;338;p2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339" name="Shape 339"/>
        <p:cNvGrpSpPr/>
        <p:nvPr/>
      </p:nvGrpSpPr>
      <p:grpSpPr>
        <a:xfrm>
          <a:off x="0" y="0"/>
          <a:ext cx="0" cy="0"/>
          <a:chOff x="0" y="0"/>
          <a:chExt cx="0" cy="0"/>
        </a:xfrm>
      </p:grpSpPr>
      <p:sp>
        <p:nvSpPr>
          <p:cNvPr id="340" name="Google Shape;34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1" name="Google Shape;34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342" name="Shape 342"/>
        <p:cNvGrpSpPr/>
        <p:nvPr/>
      </p:nvGrpSpPr>
      <p:grpSpPr>
        <a:xfrm>
          <a:off x="0" y="0"/>
          <a:ext cx="0" cy="0"/>
          <a:chOff x="0" y="0"/>
          <a:chExt cx="0" cy="0"/>
        </a:xfrm>
      </p:grpSpPr>
      <p:sp>
        <p:nvSpPr>
          <p:cNvPr id="343" name="Google Shape;34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4" name="Google Shape;344;p3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45" name="Google Shape;345;p3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team - Alt 1">
  <p:cSld name="CUSTOM_2">
    <p:spTree>
      <p:nvGrpSpPr>
        <p:cNvPr id="34" name="Shape 34"/>
        <p:cNvGrpSpPr/>
        <p:nvPr/>
      </p:nvGrpSpPr>
      <p:grpSpPr>
        <a:xfrm>
          <a:off x="0" y="0"/>
          <a:ext cx="0" cy="0"/>
          <a:chOff x="0" y="0"/>
          <a:chExt cx="0" cy="0"/>
        </a:xfrm>
      </p:grpSpPr>
      <p:sp>
        <p:nvSpPr>
          <p:cNvPr id="35" name="Google Shape;35;p4"/>
          <p:cNvSpPr/>
          <p:nvPr>
            <p:ph idx="2" type="pic"/>
          </p:nvPr>
        </p:nvSpPr>
        <p:spPr>
          <a:xfrm>
            <a:off x="0" y="-9000"/>
            <a:ext cx="3054300" cy="3252900"/>
          </a:xfrm>
          <a:prstGeom prst="rect">
            <a:avLst/>
          </a:prstGeom>
          <a:noFill/>
          <a:ln>
            <a:noFill/>
          </a:ln>
        </p:spPr>
      </p:sp>
      <p:sp>
        <p:nvSpPr>
          <p:cNvPr id="36" name="Google Shape;36;p4"/>
          <p:cNvSpPr/>
          <p:nvPr>
            <p:ph idx="3" type="pic"/>
          </p:nvPr>
        </p:nvSpPr>
        <p:spPr>
          <a:xfrm>
            <a:off x="3044117" y="-9000"/>
            <a:ext cx="3054300" cy="3252900"/>
          </a:xfrm>
          <a:prstGeom prst="rect">
            <a:avLst/>
          </a:prstGeom>
          <a:noFill/>
          <a:ln>
            <a:noFill/>
          </a:ln>
        </p:spPr>
      </p:sp>
      <p:sp>
        <p:nvSpPr>
          <p:cNvPr id="37" name="Google Shape;37;p4"/>
          <p:cNvSpPr/>
          <p:nvPr>
            <p:ph idx="4" type="pic"/>
          </p:nvPr>
        </p:nvSpPr>
        <p:spPr>
          <a:xfrm>
            <a:off x="6088233" y="-9000"/>
            <a:ext cx="3054300" cy="3252900"/>
          </a:xfrm>
          <a:prstGeom prst="rect">
            <a:avLst/>
          </a:prstGeom>
          <a:noFill/>
          <a:ln>
            <a:noFill/>
          </a:ln>
        </p:spPr>
      </p:sp>
      <p:sp>
        <p:nvSpPr>
          <p:cNvPr id="38" name="Google Shape;38;p4"/>
          <p:cNvSpPr txBox="1"/>
          <p:nvPr>
            <p:ph type="title"/>
          </p:nvPr>
        </p:nvSpPr>
        <p:spPr>
          <a:xfrm>
            <a:off x="228675" y="3337800"/>
            <a:ext cx="2671800" cy="2133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39" name="Google Shape;39;p4"/>
          <p:cNvSpPr txBox="1"/>
          <p:nvPr>
            <p:ph idx="5" type="title"/>
          </p:nvPr>
        </p:nvSpPr>
        <p:spPr>
          <a:xfrm>
            <a:off x="228675" y="3551100"/>
            <a:ext cx="2671800" cy="2133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40" name="Google Shape;40;p4"/>
          <p:cNvSpPr txBox="1"/>
          <p:nvPr>
            <p:ph idx="1" type="body"/>
          </p:nvPr>
        </p:nvSpPr>
        <p:spPr>
          <a:xfrm>
            <a:off x="228675" y="4256750"/>
            <a:ext cx="2660100" cy="4269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41" name="Google Shape;41;p4"/>
          <p:cNvSpPr txBox="1"/>
          <p:nvPr>
            <p:ph idx="6" type="title"/>
          </p:nvPr>
        </p:nvSpPr>
        <p:spPr>
          <a:xfrm>
            <a:off x="3235367" y="3337800"/>
            <a:ext cx="2671800" cy="2133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latin typeface="Figtree"/>
                <a:ea typeface="Figtree"/>
                <a:cs typeface="Figtree"/>
                <a:sym typeface="Figtree"/>
              </a:defRPr>
            </a:lvl2pPr>
            <a:lvl3pPr lvl="2">
              <a:spcBef>
                <a:spcPts val="0"/>
              </a:spcBef>
              <a:spcAft>
                <a:spcPts val="0"/>
              </a:spcAft>
              <a:buClr>
                <a:schemeClr val="dk1"/>
              </a:buClr>
              <a:buSzPts val="1200"/>
              <a:buFont typeface="Figtree"/>
              <a:buNone/>
              <a:defRPr sz="1200">
                <a:latin typeface="Figtree"/>
                <a:ea typeface="Figtree"/>
                <a:cs typeface="Figtree"/>
                <a:sym typeface="Figtree"/>
              </a:defRPr>
            </a:lvl3pPr>
            <a:lvl4pPr lvl="3">
              <a:spcBef>
                <a:spcPts val="0"/>
              </a:spcBef>
              <a:spcAft>
                <a:spcPts val="0"/>
              </a:spcAft>
              <a:buClr>
                <a:schemeClr val="dk1"/>
              </a:buClr>
              <a:buSzPts val="1200"/>
              <a:buFont typeface="Figtree"/>
              <a:buNone/>
              <a:defRPr sz="1200">
                <a:latin typeface="Figtree"/>
                <a:ea typeface="Figtree"/>
                <a:cs typeface="Figtree"/>
                <a:sym typeface="Figtree"/>
              </a:defRPr>
            </a:lvl4pPr>
            <a:lvl5pPr lvl="4">
              <a:spcBef>
                <a:spcPts val="0"/>
              </a:spcBef>
              <a:spcAft>
                <a:spcPts val="0"/>
              </a:spcAft>
              <a:buClr>
                <a:schemeClr val="dk1"/>
              </a:buClr>
              <a:buSzPts val="1200"/>
              <a:buFont typeface="Figtree"/>
              <a:buNone/>
              <a:defRPr sz="1200">
                <a:latin typeface="Figtree"/>
                <a:ea typeface="Figtree"/>
                <a:cs typeface="Figtree"/>
                <a:sym typeface="Figtree"/>
              </a:defRPr>
            </a:lvl5pPr>
            <a:lvl6pPr lvl="5">
              <a:spcBef>
                <a:spcPts val="0"/>
              </a:spcBef>
              <a:spcAft>
                <a:spcPts val="0"/>
              </a:spcAft>
              <a:buClr>
                <a:schemeClr val="dk1"/>
              </a:buClr>
              <a:buSzPts val="1200"/>
              <a:buFont typeface="Figtree"/>
              <a:buNone/>
              <a:defRPr sz="1200">
                <a:latin typeface="Figtree"/>
                <a:ea typeface="Figtree"/>
                <a:cs typeface="Figtree"/>
                <a:sym typeface="Figtree"/>
              </a:defRPr>
            </a:lvl6pPr>
            <a:lvl7pPr lvl="6">
              <a:spcBef>
                <a:spcPts val="0"/>
              </a:spcBef>
              <a:spcAft>
                <a:spcPts val="0"/>
              </a:spcAft>
              <a:buClr>
                <a:schemeClr val="dk1"/>
              </a:buClr>
              <a:buSzPts val="1200"/>
              <a:buFont typeface="Figtree"/>
              <a:buNone/>
              <a:defRPr sz="1200">
                <a:latin typeface="Figtree"/>
                <a:ea typeface="Figtree"/>
                <a:cs typeface="Figtree"/>
                <a:sym typeface="Figtree"/>
              </a:defRPr>
            </a:lvl7pPr>
            <a:lvl8pPr lvl="7">
              <a:spcBef>
                <a:spcPts val="0"/>
              </a:spcBef>
              <a:spcAft>
                <a:spcPts val="0"/>
              </a:spcAft>
              <a:buClr>
                <a:schemeClr val="dk1"/>
              </a:buClr>
              <a:buSzPts val="1200"/>
              <a:buFont typeface="Figtree"/>
              <a:buNone/>
              <a:defRPr sz="1200">
                <a:latin typeface="Figtree"/>
                <a:ea typeface="Figtree"/>
                <a:cs typeface="Figtree"/>
                <a:sym typeface="Figtree"/>
              </a:defRPr>
            </a:lvl8pPr>
            <a:lvl9pPr lvl="8">
              <a:spcBef>
                <a:spcPts val="0"/>
              </a:spcBef>
              <a:spcAft>
                <a:spcPts val="0"/>
              </a:spcAft>
              <a:buClr>
                <a:schemeClr val="dk1"/>
              </a:buClr>
              <a:buSzPts val="1200"/>
              <a:buFont typeface="Figtree"/>
              <a:buNone/>
              <a:defRPr sz="1200">
                <a:latin typeface="Figtree"/>
                <a:ea typeface="Figtree"/>
                <a:cs typeface="Figtree"/>
                <a:sym typeface="Figtree"/>
              </a:defRPr>
            </a:lvl9pPr>
          </a:lstStyle>
          <a:p/>
        </p:txBody>
      </p:sp>
      <p:sp>
        <p:nvSpPr>
          <p:cNvPr id="42" name="Google Shape;42;p4"/>
          <p:cNvSpPr txBox="1"/>
          <p:nvPr>
            <p:ph idx="7" type="title"/>
          </p:nvPr>
        </p:nvSpPr>
        <p:spPr>
          <a:xfrm>
            <a:off x="3235367" y="3551100"/>
            <a:ext cx="2671800" cy="2133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43" name="Google Shape;43;p4"/>
          <p:cNvSpPr txBox="1"/>
          <p:nvPr>
            <p:ph idx="8" type="body"/>
          </p:nvPr>
        </p:nvSpPr>
        <p:spPr>
          <a:xfrm>
            <a:off x="3241214" y="4256750"/>
            <a:ext cx="2660100" cy="4269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44" name="Google Shape;44;p4"/>
          <p:cNvSpPr txBox="1"/>
          <p:nvPr>
            <p:ph idx="9" type="title"/>
          </p:nvPr>
        </p:nvSpPr>
        <p:spPr>
          <a:xfrm>
            <a:off x="6279483" y="3337800"/>
            <a:ext cx="2671800" cy="2133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45" name="Google Shape;45;p4"/>
          <p:cNvSpPr txBox="1"/>
          <p:nvPr>
            <p:ph idx="13" type="title"/>
          </p:nvPr>
        </p:nvSpPr>
        <p:spPr>
          <a:xfrm>
            <a:off x="6279483" y="3551100"/>
            <a:ext cx="2671800" cy="2133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46" name="Google Shape;46;p4"/>
          <p:cNvSpPr txBox="1"/>
          <p:nvPr>
            <p:ph idx="14" type="body"/>
          </p:nvPr>
        </p:nvSpPr>
        <p:spPr>
          <a:xfrm>
            <a:off x="6285328" y="4256750"/>
            <a:ext cx="2660100" cy="4269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6" name="Shape 346"/>
        <p:cNvGrpSpPr/>
        <p:nvPr/>
      </p:nvGrpSpPr>
      <p:grpSpPr>
        <a:xfrm>
          <a:off x="0" y="0"/>
          <a:ext cx="0" cy="0"/>
          <a:chOff x="0" y="0"/>
          <a:chExt cx="0" cy="0"/>
        </a:xfrm>
      </p:grpSpPr>
      <p:sp>
        <p:nvSpPr>
          <p:cNvPr id="347" name="Google Shape;34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48" name="Shape 348"/>
        <p:cNvGrpSpPr/>
        <p:nvPr/>
      </p:nvGrpSpPr>
      <p:grpSpPr>
        <a:xfrm>
          <a:off x="0" y="0"/>
          <a:ext cx="0" cy="0"/>
          <a:chOff x="0" y="0"/>
          <a:chExt cx="0" cy="0"/>
        </a:xfrm>
      </p:grpSpPr>
      <p:sp>
        <p:nvSpPr>
          <p:cNvPr id="349" name="Google Shape;349;p3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0" name="Google Shape;350;p3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51" name="Shape 351"/>
        <p:cNvGrpSpPr/>
        <p:nvPr/>
      </p:nvGrpSpPr>
      <p:grpSpPr>
        <a:xfrm>
          <a:off x="0" y="0"/>
          <a:ext cx="0" cy="0"/>
          <a:chOff x="0" y="0"/>
          <a:chExt cx="0" cy="0"/>
        </a:xfrm>
      </p:grpSpPr>
      <p:sp>
        <p:nvSpPr>
          <p:cNvPr id="352" name="Google Shape;352;p3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53" name="Shape 353"/>
        <p:cNvGrpSpPr/>
        <p:nvPr/>
      </p:nvGrpSpPr>
      <p:grpSpPr>
        <a:xfrm>
          <a:off x="0" y="0"/>
          <a:ext cx="0" cy="0"/>
          <a:chOff x="0" y="0"/>
          <a:chExt cx="0" cy="0"/>
        </a:xfrm>
      </p:grpSpPr>
      <p:sp>
        <p:nvSpPr>
          <p:cNvPr id="354" name="Google Shape;354;p3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55" name="Google Shape;355;p34"/>
          <p:cNvSpPr txBox="1"/>
          <p:nvPr>
            <p:ph idx="1" type="subTitle"/>
          </p:nvPr>
        </p:nvSpPr>
        <p:spPr>
          <a:xfrm>
            <a:off x="265500" y="2803075"/>
            <a:ext cx="4045200" cy="1235100"/>
          </a:xfrm>
          <a:prstGeom prst="rect">
            <a:avLst/>
          </a:prstGeom>
        </p:spPr>
        <p:txBody>
          <a:bodyPr anchorCtr="0" anchor="t" bIns="0" lIns="0" spcFirstLastPara="1" rIns="0" wrap="square" tIns="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56" name="Google Shape;356;p3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57" name="Shape 357"/>
        <p:cNvGrpSpPr/>
        <p:nvPr/>
      </p:nvGrpSpPr>
      <p:grpSpPr>
        <a:xfrm>
          <a:off x="0" y="0"/>
          <a:ext cx="0" cy="0"/>
          <a:chOff x="0" y="0"/>
          <a:chExt cx="0" cy="0"/>
        </a:xfrm>
      </p:grpSpPr>
      <p:sp>
        <p:nvSpPr>
          <p:cNvPr id="358" name="Google Shape;358;p3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59" name="Shape 359"/>
        <p:cNvGrpSpPr/>
        <p:nvPr/>
      </p:nvGrpSpPr>
      <p:grpSpPr>
        <a:xfrm>
          <a:off x="0" y="0"/>
          <a:ext cx="0" cy="0"/>
          <a:chOff x="0" y="0"/>
          <a:chExt cx="0" cy="0"/>
        </a:xfrm>
      </p:grpSpPr>
      <p:sp>
        <p:nvSpPr>
          <p:cNvPr id="360" name="Google Shape;360;p3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1" name="Google Shape;361;p3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2" name="Shape 362"/>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63" name="Shape 363"/>
        <p:cNvGrpSpPr/>
        <p:nvPr/>
      </p:nvGrpSpPr>
      <p:grpSpPr>
        <a:xfrm>
          <a:off x="0" y="0"/>
          <a:ext cx="0" cy="0"/>
          <a:chOff x="0" y="0"/>
          <a:chExt cx="0" cy="0"/>
        </a:xfrm>
      </p:grpSpPr>
      <p:sp>
        <p:nvSpPr>
          <p:cNvPr id="364" name="Google Shape;364;p38"/>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5" name="Google Shape;365;p38"/>
          <p:cNvSpPr txBox="1"/>
          <p:nvPr>
            <p:ph idx="1" type="subTitle"/>
          </p:nvPr>
        </p:nvSpPr>
        <p:spPr>
          <a:xfrm>
            <a:off x="4406650" y="39375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6" name="Google Shape;366;p38"/>
          <p:cNvSpPr txBox="1"/>
          <p:nvPr>
            <p:ph idx="2" type="subTitle"/>
          </p:nvPr>
        </p:nvSpPr>
        <p:spPr>
          <a:xfrm>
            <a:off x="4406650" y="115170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7" name="Google Shape;367;p38"/>
          <p:cNvSpPr txBox="1"/>
          <p:nvPr>
            <p:ph idx="3" type="subTitle"/>
          </p:nvPr>
        </p:nvSpPr>
        <p:spPr>
          <a:xfrm>
            <a:off x="4406650" y="342557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8" name="Google Shape;368;p38"/>
          <p:cNvSpPr txBox="1"/>
          <p:nvPr>
            <p:ph idx="4" type="subTitle"/>
          </p:nvPr>
        </p:nvSpPr>
        <p:spPr>
          <a:xfrm>
            <a:off x="4406650" y="190966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9" name="Google Shape;369;p38"/>
          <p:cNvSpPr txBox="1"/>
          <p:nvPr>
            <p:ph idx="5" type="subTitle"/>
          </p:nvPr>
        </p:nvSpPr>
        <p:spPr>
          <a:xfrm>
            <a:off x="4406650" y="418352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70" name="Google Shape;370;p38"/>
          <p:cNvSpPr txBox="1"/>
          <p:nvPr>
            <p:ph idx="6" type="subTitle"/>
          </p:nvPr>
        </p:nvSpPr>
        <p:spPr>
          <a:xfrm>
            <a:off x="4406650" y="266761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371" name="Shape 371"/>
        <p:cNvGrpSpPr/>
        <p:nvPr/>
      </p:nvGrpSpPr>
      <p:grpSpPr>
        <a:xfrm>
          <a:off x="0" y="0"/>
          <a:ext cx="0" cy="0"/>
          <a:chOff x="0" y="0"/>
          <a:chExt cx="0" cy="0"/>
        </a:xfrm>
      </p:grpSpPr>
      <p:sp>
        <p:nvSpPr>
          <p:cNvPr id="372" name="Google Shape;37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3" name="Google Shape;373;p39"/>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4" name="Google Shape;374;p39"/>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375" name="Shape 375"/>
        <p:cNvGrpSpPr/>
        <p:nvPr/>
      </p:nvGrpSpPr>
      <p:grpSpPr>
        <a:xfrm>
          <a:off x="0" y="0"/>
          <a:ext cx="0" cy="0"/>
          <a:chOff x="0" y="0"/>
          <a:chExt cx="0" cy="0"/>
        </a:xfrm>
      </p:grpSpPr>
      <p:sp>
        <p:nvSpPr>
          <p:cNvPr id="376" name="Google Shape;376;p40"/>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77" name="Google Shape;377;p40"/>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8" name="Google Shape;378;p40"/>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9" name="Google Shape;379;p40"/>
          <p:cNvSpPr txBox="1"/>
          <p:nvPr>
            <p:ph idx="3" type="subTitle"/>
          </p:nvPr>
        </p:nvSpPr>
        <p:spPr>
          <a:xfrm>
            <a:off x="483150" y="1336161"/>
            <a:ext cx="36198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0" name="Google Shape;380;p40"/>
          <p:cNvSpPr txBox="1"/>
          <p:nvPr>
            <p:ph idx="4" type="subTitle"/>
          </p:nvPr>
        </p:nvSpPr>
        <p:spPr>
          <a:xfrm>
            <a:off x="5048000" y="1336161"/>
            <a:ext cx="36198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team - Alt 2">
  <p:cSld name="CUSTOM_11">
    <p:spTree>
      <p:nvGrpSpPr>
        <p:cNvPr id="47" name="Shape 47"/>
        <p:cNvGrpSpPr/>
        <p:nvPr/>
      </p:nvGrpSpPr>
      <p:grpSpPr>
        <a:xfrm>
          <a:off x="0" y="0"/>
          <a:ext cx="0" cy="0"/>
          <a:chOff x="0" y="0"/>
          <a:chExt cx="0" cy="0"/>
        </a:xfrm>
      </p:grpSpPr>
      <p:sp>
        <p:nvSpPr>
          <p:cNvPr id="48" name="Google Shape;48;p5"/>
          <p:cNvSpPr/>
          <p:nvPr/>
        </p:nvSpPr>
        <p:spPr>
          <a:xfrm rot="-2700000">
            <a:off x="1338758" y="-3230594"/>
            <a:ext cx="6464087" cy="6464087"/>
          </a:xfrm>
          <a:prstGeom prst="rtTriangle">
            <a:avLst/>
          </a:prstGeom>
          <a:gradFill>
            <a:gsLst>
              <a:gs pos="0">
                <a:schemeClr val="accent5"/>
              </a:gs>
              <a:gs pos="72000">
                <a:schemeClr val="lt1"/>
              </a:gs>
              <a:gs pos="100000">
                <a:schemeClr val="lt1"/>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Jost"/>
              <a:ea typeface="Jost"/>
              <a:cs typeface="Jost"/>
              <a:sym typeface="Jost"/>
            </a:endParaRPr>
          </a:p>
        </p:txBody>
      </p:sp>
      <p:sp>
        <p:nvSpPr>
          <p:cNvPr id="49" name="Google Shape;49;p5"/>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50" name="Google Shape;50;p5"/>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51" name="Google Shape;51;p5"/>
          <p:cNvSpPr txBox="1"/>
          <p:nvPr>
            <p:ph idx="3" type="title"/>
          </p:nvPr>
        </p:nvSpPr>
        <p:spPr>
          <a:xfrm>
            <a:off x="228600" y="457200"/>
            <a:ext cx="62823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52" name="Google Shape;52;p5"/>
          <p:cNvSpPr txBox="1"/>
          <p:nvPr>
            <p:ph idx="4" type="title"/>
          </p:nvPr>
        </p:nvSpPr>
        <p:spPr>
          <a:xfrm>
            <a:off x="339875" y="3589925"/>
            <a:ext cx="1225200" cy="172200"/>
          </a:xfrm>
          <a:prstGeom prst="rect">
            <a:avLst/>
          </a:prstGeom>
        </p:spPr>
        <p:txBody>
          <a:bodyPr anchorCtr="0" anchor="t" bIns="91425" lIns="0" spcFirstLastPara="1" rIns="91425" wrap="square" tIns="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53" name="Google Shape;53;p5"/>
          <p:cNvSpPr txBox="1"/>
          <p:nvPr>
            <p:ph idx="5" type="title"/>
          </p:nvPr>
        </p:nvSpPr>
        <p:spPr>
          <a:xfrm>
            <a:off x="339875" y="4026125"/>
            <a:ext cx="1225200" cy="207600"/>
          </a:xfrm>
          <a:prstGeom prst="rect">
            <a:avLst/>
          </a:prstGeom>
        </p:spPr>
        <p:txBody>
          <a:bodyPr anchorCtr="0" anchor="t" bIns="91425" lIns="0" spcFirstLastPara="1" rIns="91425" wrap="square" tIns="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p:txBody>
      </p:sp>
      <p:sp>
        <p:nvSpPr>
          <p:cNvPr id="54" name="Google Shape;54;p5"/>
          <p:cNvSpPr txBox="1"/>
          <p:nvPr>
            <p:ph idx="6" type="title"/>
          </p:nvPr>
        </p:nvSpPr>
        <p:spPr>
          <a:xfrm>
            <a:off x="1807977" y="3589925"/>
            <a:ext cx="1225200" cy="172200"/>
          </a:xfrm>
          <a:prstGeom prst="rect">
            <a:avLst/>
          </a:prstGeom>
        </p:spPr>
        <p:txBody>
          <a:bodyPr anchorCtr="0" anchor="t" bIns="91425" lIns="0" spcFirstLastPara="1" rIns="91425" wrap="square" tIns="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55" name="Google Shape;55;p5"/>
          <p:cNvSpPr txBox="1"/>
          <p:nvPr>
            <p:ph idx="7" type="title"/>
          </p:nvPr>
        </p:nvSpPr>
        <p:spPr>
          <a:xfrm>
            <a:off x="1807977" y="4026125"/>
            <a:ext cx="1225200" cy="207600"/>
          </a:xfrm>
          <a:prstGeom prst="rect">
            <a:avLst/>
          </a:prstGeom>
        </p:spPr>
        <p:txBody>
          <a:bodyPr anchorCtr="0" anchor="t" bIns="91425" lIns="0" spcFirstLastPara="1" rIns="91425" wrap="square" tIns="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SzPts val="1200"/>
              <a:buFont typeface="Jost"/>
              <a:buNone/>
              <a:defRPr sz="1200">
                <a:latin typeface="Jost"/>
                <a:ea typeface="Jost"/>
                <a:cs typeface="Jost"/>
                <a:sym typeface="Jost"/>
              </a:defRPr>
            </a:lvl2pPr>
            <a:lvl3pPr lvl="2">
              <a:spcBef>
                <a:spcPts val="0"/>
              </a:spcBef>
              <a:spcAft>
                <a:spcPts val="0"/>
              </a:spcAft>
              <a:buSzPts val="1200"/>
              <a:buFont typeface="Jost"/>
              <a:buNone/>
              <a:defRPr sz="1200">
                <a:latin typeface="Jost"/>
                <a:ea typeface="Jost"/>
                <a:cs typeface="Jost"/>
                <a:sym typeface="Jost"/>
              </a:defRPr>
            </a:lvl3pPr>
            <a:lvl4pPr lvl="3">
              <a:spcBef>
                <a:spcPts val="0"/>
              </a:spcBef>
              <a:spcAft>
                <a:spcPts val="0"/>
              </a:spcAft>
              <a:buSzPts val="1200"/>
              <a:buFont typeface="Jost"/>
              <a:buNone/>
              <a:defRPr sz="1200">
                <a:latin typeface="Jost"/>
                <a:ea typeface="Jost"/>
                <a:cs typeface="Jost"/>
                <a:sym typeface="Jost"/>
              </a:defRPr>
            </a:lvl4pPr>
            <a:lvl5pPr lvl="4">
              <a:spcBef>
                <a:spcPts val="0"/>
              </a:spcBef>
              <a:spcAft>
                <a:spcPts val="0"/>
              </a:spcAft>
              <a:buSzPts val="1200"/>
              <a:buFont typeface="Jost"/>
              <a:buNone/>
              <a:defRPr sz="1200">
                <a:latin typeface="Jost"/>
                <a:ea typeface="Jost"/>
                <a:cs typeface="Jost"/>
                <a:sym typeface="Jost"/>
              </a:defRPr>
            </a:lvl5pPr>
            <a:lvl6pPr lvl="5">
              <a:spcBef>
                <a:spcPts val="0"/>
              </a:spcBef>
              <a:spcAft>
                <a:spcPts val="0"/>
              </a:spcAft>
              <a:buSzPts val="1200"/>
              <a:buFont typeface="Jost"/>
              <a:buNone/>
              <a:defRPr sz="1200">
                <a:latin typeface="Jost"/>
                <a:ea typeface="Jost"/>
                <a:cs typeface="Jost"/>
                <a:sym typeface="Jost"/>
              </a:defRPr>
            </a:lvl6pPr>
            <a:lvl7pPr lvl="6">
              <a:spcBef>
                <a:spcPts val="0"/>
              </a:spcBef>
              <a:spcAft>
                <a:spcPts val="0"/>
              </a:spcAft>
              <a:buSzPts val="1200"/>
              <a:buFont typeface="Jost"/>
              <a:buNone/>
              <a:defRPr sz="1200">
                <a:latin typeface="Jost"/>
                <a:ea typeface="Jost"/>
                <a:cs typeface="Jost"/>
                <a:sym typeface="Jost"/>
              </a:defRPr>
            </a:lvl7pPr>
            <a:lvl8pPr lvl="7">
              <a:spcBef>
                <a:spcPts val="0"/>
              </a:spcBef>
              <a:spcAft>
                <a:spcPts val="0"/>
              </a:spcAft>
              <a:buSzPts val="1200"/>
              <a:buFont typeface="Jost"/>
              <a:buNone/>
              <a:defRPr sz="1200">
                <a:latin typeface="Jost"/>
                <a:ea typeface="Jost"/>
                <a:cs typeface="Jost"/>
                <a:sym typeface="Jost"/>
              </a:defRPr>
            </a:lvl8pPr>
            <a:lvl9pPr lvl="8">
              <a:spcBef>
                <a:spcPts val="0"/>
              </a:spcBef>
              <a:spcAft>
                <a:spcPts val="0"/>
              </a:spcAft>
              <a:buSzPts val="1200"/>
              <a:buFont typeface="Jost"/>
              <a:buNone/>
              <a:defRPr sz="1200">
                <a:latin typeface="Jost"/>
                <a:ea typeface="Jost"/>
                <a:cs typeface="Jost"/>
                <a:sym typeface="Jost"/>
              </a:defRPr>
            </a:lvl9pPr>
          </a:lstStyle>
          <a:p/>
        </p:txBody>
      </p:sp>
      <p:sp>
        <p:nvSpPr>
          <p:cNvPr id="56" name="Google Shape;56;p5"/>
          <p:cNvSpPr txBox="1"/>
          <p:nvPr>
            <p:ph idx="8" type="title"/>
          </p:nvPr>
        </p:nvSpPr>
        <p:spPr>
          <a:xfrm>
            <a:off x="3275545" y="3589925"/>
            <a:ext cx="1225200" cy="172200"/>
          </a:xfrm>
          <a:prstGeom prst="rect">
            <a:avLst/>
          </a:prstGeom>
        </p:spPr>
        <p:txBody>
          <a:bodyPr anchorCtr="0" anchor="t" bIns="91425" lIns="0" spcFirstLastPara="1" rIns="91425" wrap="square" tIns="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57" name="Google Shape;57;p5"/>
          <p:cNvSpPr txBox="1"/>
          <p:nvPr>
            <p:ph idx="9" type="title"/>
          </p:nvPr>
        </p:nvSpPr>
        <p:spPr>
          <a:xfrm>
            <a:off x="3275545" y="4026125"/>
            <a:ext cx="1225200" cy="207600"/>
          </a:xfrm>
          <a:prstGeom prst="rect">
            <a:avLst/>
          </a:prstGeom>
        </p:spPr>
        <p:txBody>
          <a:bodyPr anchorCtr="0" anchor="t" bIns="91425" lIns="0" spcFirstLastPara="1" rIns="91425" wrap="square" tIns="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p:txBody>
      </p:sp>
      <p:sp>
        <p:nvSpPr>
          <p:cNvPr id="58" name="Google Shape;58;p5"/>
          <p:cNvSpPr txBox="1"/>
          <p:nvPr>
            <p:ph idx="13" type="title"/>
          </p:nvPr>
        </p:nvSpPr>
        <p:spPr>
          <a:xfrm>
            <a:off x="4743373" y="3589925"/>
            <a:ext cx="1225200" cy="172200"/>
          </a:xfrm>
          <a:prstGeom prst="rect">
            <a:avLst/>
          </a:prstGeom>
        </p:spPr>
        <p:txBody>
          <a:bodyPr anchorCtr="0" anchor="t" bIns="91425" lIns="0" spcFirstLastPara="1" rIns="91425" wrap="square" tIns="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59" name="Google Shape;59;p5"/>
          <p:cNvSpPr txBox="1"/>
          <p:nvPr>
            <p:ph idx="14" type="title"/>
          </p:nvPr>
        </p:nvSpPr>
        <p:spPr>
          <a:xfrm>
            <a:off x="4743373" y="4026125"/>
            <a:ext cx="1225200" cy="207600"/>
          </a:xfrm>
          <a:prstGeom prst="rect">
            <a:avLst/>
          </a:prstGeom>
        </p:spPr>
        <p:txBody>
          <a:bodyPr anchorCtr="0" anchor="t" bIns="91425" lIns="0" spcFirstLastPara="1" rIns="91425" wrap="square" tIns="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p:txBody>
      </p:sp>
      <p:sp>
        <p:nvSpPr>
          <p:cNvPr id="60" name="Google Shape;60;p5"/>
          <p:cNvSpPr txBox="1"/>
          <p:nvPr>
            <p:ph idx="15" type="title"/>
          </p:nvPr>
        </p:nvSpPr>
        <p:spPr>
          <a:xfrm>
            <a:off x="6205996" y="3589925"/>
            <a:ext cx="1225200" cy="172200"/>
          </a:xfrm>
          <a:prstGeom prst="rect">
            <a:avLst/>
          </a:prstGeom>
        </p:spPr>
        <p:txBody>
          <a:bodyPr anchorCtr="0" anchor="t" bIns="91425" lIns="0" spcFirstLastPara="1" rIns="91425" wrap="square" tIns="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61" name="Google Shape;61;p5"/>
          <p:cNvSpPr txBox="1"/>
          <p:nvPr>
            <p:ph idx="16" type="title"/>
          </p:nvPr>
        </p:nvSpPr>
        <p:spPr>
          <a:xfrm>
            <a:off x="6205996" y="4026125"/>
            <a:ext cx="1225200" cy="207600"/>
          </a:xfrm>
          <a:prstGeom prst="rect">
            <a:avLst/>
          </a:prstGeom>
        </p:spPr>
        <p:txBody>
          <a:bodyPr anchorCtr="0" anchor="t" bIns="91425" lIns="0" spcFirstLastPara="1" rIns="91425" wrap="square" tIns="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p:txBody>
      </p:sp>
      <p:sp>
        <p:nvSpPr>
          <p:cNvPr id="62" name="Google Shape;62;p5"/>
          <p:cNvSpPr txBox="1"/>
          <p:nvPr>
            <p:ph idx="17" type="title"/>
          </p:nvPr>
        </p:nvSpPr>
        <p:spPr>
          <a:xfrm>
            <a:off x="7683660" y="3589925"/>
            <a:ext cx="1225200" cy="172200"/>
          </a:xfrm>
          <a:prstGeom prst="rect">
            <a:avLst/>
          </a:prstGeom>
        </p:spPr>
        <p:txBody>
          <a:bodyPr anchorCtr="0" anchor="t" bIns="91425" lIns="0" spcFirstLastPara="1" rIns="91425" wrap="square" tIns="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63" name="Google Shape;63;p5"/>
          <p:cNvSpPr txBox="1"/>
          <p:nvPr>
            <p:ph idx="18" type="title"/>
          </p:nvPr>
        </p:nvSpPr>
        <p:spPr>
          <a:xfrm>
            <a:off x="7683660" y="4026125"/>
            <a:ext cx="1225200" cy="207600"/>
          </a:xfrm>
          <a:prstGeom prst="rect">
            <a:avLst/>
          </a:prstGeom>
        </p:spPr>
        <p:txBody>
          <a:bodyPr anchorCtr="0" anchor="t" bIns="91425" lIns="0" spcFirstLastPara="1" rIns="91425" wrap="square" tIns="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p:txBody>
      </p:sp>
      <p:sp>
        <p:nvSpPr>
          <p:cNvPr id="64" name="Google Shape;64;p5"/>
          <p:cNvSpPr/>
          <p:nvPr>
            <p:ph idx="19" type="pic"/>
          </p:nvPr>
        </p:nvSpPr>
        <p:spPr>
          <a:xfrm>
            <a:off x="1726022" y="1991825"/>
            <a:ext cx="1288500" cy="1363800"/>
          </a:xfrm>
          <a:prstGeom prst="roundRect">
            <a:avLst>
              <a:gd fmla="val 6764" name="adj"/>
            </a:avLst>
          </a:prstGeom>
          <a:noFill/>
          <a:ln>
            <a:noFill/>
          </a:ln>
        </p:spPr>
      </p:sp>
      <p:sp>
        <p:nvSpPr>
          <p:cNvPr id="65" name="Google Shape;65;p5"/>
          <p:cNvSpPr/>
          <p:nvPr>
            <p:ph idx="20" type="pic"/>
          </p:nvPr>
        </p:nvSpPr>
        <p:spPr>
          <a:xfrm>
            <a:off x="3194345" y="1991825"/>
            <a:ext cx="1288500" cy="1363800"/>
          </a:xfrm>
          <a:prstGeom prst="roundRect">
            <a:avLst>
              <a:gd fmla="val 6764" name="adj"/>
            </a:avLst>
          </a:prstGeom>
          <a:noFill/>
          <a:ln>
            <a:noFill/>
          </a:ln>
        </p:spPr>
      </p:sp>
      <p:sp>
        <p:nvSpPr>
          <p:cNvPr id="66" name="Google Shape;66;p5"/>
          <p:cNvSpPr/>
          <p:nvPr>
            <p:ph idx="21" type="pic"/>
          </p:nvPr>
        </p:nvSpPr>
        <p:spPr>
          <a:xfrm>
            <a:off x="4662668" y="1991825"/>
            <a:ext cx="1288500" cy="1363800"/>
          </a:xfrm>
          <a:prstGeom prst="roundRect">
            <a:avLst>
              <a:gd fmla="val 6764" name="adj"/>
            </a:avLst>
          </a:prstGeom>
          <a:noFill/>
          <a:ln>
            <a:noFill/>
          </a:ln>
        </p:spPr>
      </p:sp>
      <p:sp>
        <p:nvSpPr>
          <p:cNvPr id="67" name="Google Shape;67;p5"/>
          <p:cNvSpPr/>
          <p:nvPr>
            <p:ph idx="22" type="pic"/>
          </p:nvPr>
        </p:nvSpPr>
        <p:spPr>
          <a:xfrm>
            <a:off x="6130990" y="1991825"/>
            <a:ext cx="1288500" cy="1363800"/>
          </a:xfrm>
          <a:prstGeom prst="roundRect">
            <a:avLst>
              <a:gd fmla="val 6764" name="adj"/>
            </a:avLst>
          </a:prstGeom>
          <a:noFill/>
          <a:ln>
            <a:noFill/>
          </a:ln>
        </p:spPr>
      </p:sp>
      <p:sp>
        <p:nvSpPr>
          <p:cNvPr id="68" name="Google Shape;68;p5"/>
          <p:cNvSpPr/>
          <p:nvPr>
            <p:ph idx="23" type="pic"/>
          </p:nvPr>
        </p:nvSpPr>
        <p:spPr>
          <a:xfrm>
            <a:off x="7599313" y="1991825"/>
            <a:ext cx="1288500" cy="1363800"/>
          </a:xfrm>
          <a:prstGeom prst="roundRect">
            <a:avLst>
              <a:gd fmla="val 6764" name="adj"/>
            </a:avLst>
          </a:prstGeom>
          <a:noFill/>
          <a:ln>
            <a:noFill/>
          </a:ln>
        </p:spPr>
      </p:sp>
      <p:sp>
        <p:nvSpPr>
          <p:cNvPr id="69" name="Google Shape;69;p5"/>
          <p:cNvSpPr/>
          <p:nvPr>
            <p:ph idx="24" type="pic"/>
          </p:nvPr>
        </p:nvSpPr>
        <p:spPr>
          <a:xfrm>
            <a:off x="257700" y="1991825"/>
            <a:ext cx="1288500" cy="1363800"/>
          </a:xfrm>
          <a:prstGeom prst="roundRect">
            <a:avLst>
              <a:gd fmla="val 6764" name="adj"/>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381" name="Shape 381"/>
        <p:cNvGrpSpPr/>
        <p:nvPr/>
      </p:nvGrpSpPr>
      <p:grpSpPr>
        <a:xfrm>
          <a:off x="0" y="0"/>
          <a:ext cx="0" cy="0"/>
          <a:chOff x="0" y="0"/>
          <a:chExt cx="0" cy="0"/>
        </a:xfrm>
      </p:grpSpPr>
      <p:sp>
        <p:nvSpPr>
          <p:cNvPr id="382" name="Google Shape;382;p41"/>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83" name="Google Shape;383;p41"/>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84" name="Google Shape;384;p41"/>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85" name="Google Shape;385;p41"/>
          <p:cNvSpPr txBox="1"/>
          <p:nvPr>
            <p:ph idx="3" type="subTitle"/>
          </p:nvPr>
        </p:nvSpPr>
        <p:spPr>
          <a:xfrm>
            <a:off x="48317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6" name="Google Shape;386;p41"/>
          <p:cNvSpPr txBox="1"/>
          <p:nvPr>
            <p:ph idx="4" type="subTitle"/>
          </p:nvPr>
        </p:nvSpPr>
        <p:spPr>
          <a:xfrm>
            <a:off x="334772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7" name="Google Shape;387;p41"/>
          <p:cNvSpPr txBox="1"/>
          <p:nvPr>
            <p:ph idx="5" type="subTitle"/>
          </p:nvPr>
        </p:nvSpPr>
        <p:spPr>
          <a:xfrm>
            <a:off x="621227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8" name="Google Shape;388;p41"/>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389" name="Shape 389"/>
        <p:cNvGrpSpPr/>
        <p:nvPr/>
      </p:nvGrpSpPr>
      <p:grpSpPr>
        <a:xfrm>
          <a:off x="0" y="0"/>
          <a:ext cx="0" cy="0"/>
          <a:chOff x="0" y="0"/>
          <a:chExt cx="0" cy="0"/>
        </a:xfrm>
      </p:grpSpPr>
      <p:sp>
        <p:nvSpPr>
          <p:cNvPr id="390" name="Google Shape;390;p42"/>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1" name="Google Shape;391;p42"/>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2" name="Google Shape;392;p42"/>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3" name="Google Shape;393;p42"/>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4" name="Google Shape;394;p42"/>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95" name="Google Shape;395;p42"/>
          <p:cNvSpPr txBox="1"/>
          <p:nvPr>
            <p:ph idx="5" type="subTitle"/>
          </p:nvPr>
        </p:nvSpPr>
        <p:spPr>
          <a:xfrm>
            <a:off x="366763" y="1277907"/>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6" name="Google Shape;396;p42"/>
          <p:cNvSpPr txBox="1"/>
          <p:nvPr>
            <p:ph idx="6" type="subTitle"/>
          </p:nvPr>
        </p:nvSpPr>
        <p:spPr>
          <a:xfrm>
            <a:off x="4938738" y="1277907"/>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7" name="Google Shape;397;p42"/>
          <p:cNvSpPr txBox="1"/>
          <p:nvPr>
            <p:ph idx="7" type="subTitle"/>
          </p:nvPr>
        </p:nvSpPr>
        <p:spPr>
          <a:xfrm>
            <a:off x="4938761" y="3167363"/>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8" name="Google Shape;398;p42"/>
          <p:cNvSpPr txBox="1"/>
          <p:nvPr>
            <p:ph idx="8" type="subTitle"/>
          </p:nvPr>
        </p:nvSpPr>
        <p:spPr>
          <a:xfrm>
            <a:off x="366750" y="3167363"/>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399" name="Shape 399"/>
        <p:cNvGrpSpPr/>
        <p:nvPr/>
      </p:nvGrpSpPr>
      <p:grpSpPr>
        <a:xfrm>
          <a:off x="0" y="0"/>
          <a:ext cx="0" cy="0"/>
          <a:chOff x="0" y="0"/>
          <a:chExt cx="0" cy="0"/>
        </a:xfrm>
      </p:grpSpPr>
      <p:sp>
        <p:nvSpPr>
          <p:cNvPr id="400" name="Google Shape;400;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1" name="Google Shape;401;p43"/>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402" name="Shape 402"/>
        <p:cNvGrpSpPr/>
        <p:nvPr/>
      </p:nvGrpSpPr>
      <p:grpSpPr>
        <a:xfrm>
          <a:off x="0" y="0"/>
          <a:ext cx="0" cy="0"/>
          <a:chOff x="0" y="0"/>
          <a:chExt cx="0" cy="0"/>
        </a:xfrm>
      </p:grpSpPr>
      <p:sp>
        <p:nvSpPr>
          <p:cNvPr id="403" name="Google Shape;403;p44"/>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04" name="Google Shape;404;p44"/>
          <p:cNvSpPr/>
          <p:nvPr>
            <p:ph idx="2" type="pic"/>
          </p:nvPr>
        </p:nvSpPr>
        <p:spPr>
          <a:xfrm>
            <a:off x="4804825" y="1133300"/>
            <a:ext cx="4027500" cy="2392800"/>
          </a:xfrm>
          <a:prstGeom prst="rect">
            <a:avLst/>
          </a:prstGeom>
          <a:noFill/>
          <a:ln>
            <a:noFill/>
          </a:ln>
        </p:spPr>
      </p:sp>
      <p:sp>
        <p:nvSpPr>
          <p:cNvPr id="405" name="Google Shape;405;p44"/>
          <p:cNvSpPr/>
          <p:nvPr>
            <p:ph idx="3" type="pic"/>
          </p:nvPr>
        </p:nvSpPr>
        <p:spPr>
          <a:xfrm>
            <a:off x="311725" y="1133300"/>
            <a:ext cx="4027500" cy="2392800"/>
          </a:xfrm>
          <a:prstGeom prst="rect">
            <a:avLst/>
          </a:prstGeom>
          <a:noFill/>
          <a:ln>
            <a:noFill/>
          </a:ln>
        </p:spPr>
      </p:sp>
      <p:sp>
        <p:nvSpPr>
          <p:cNvPr id="406" name="Google Shape;406;p44"/>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07" name="Google Shape;407;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44"/>
          <p:cNvSpPr txBox="1"/>
          <p:nvPr>
            <p:ph idx="5" type="subTitle"/>
          </p:nvPr>
        </p:nvSpPr>
        <p:spPr>
          <a:xfrm>
            <a:off x="311725" y="3582900"/>
            <a:ext cx="4027500" cy="4812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09" name="Google Shape;409;p44"/>
          <p:cNvSpPr txBox="1"/>
          <p:nvPr>
            <p:ph idx="6" type="subTitle"/>
          </p:nvPr>
        </p:nvSpPr>
        <p:spPr>
          <a:xfrm>
            <a:off x="4804825" y="3582900"/>
            <a:ext cx="4027500" cy="4812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410" name="Shape 410"/>
        <p:cNvGrpSpPr/>
        <p:nvPr/>
      </p:nvGrpSpPr>
      <p:grpSpPr>
        <a:xfrm>
          <a:off x="0" y="0"/>
          <a:ext cx="0" cy="0"/>
          <a:chOff x="0" y="0"/>
          <a:chExt cx="0" cy="0"/>
        </a:xfrm>
      </p:grpSpPr>
      <p:sp>
        <p:nvSpPr>
          <p:cNvPr id="411" name="Google Shape;411;p45"/>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2" name="Google Shape;412;p45"/>
          <p:cNvSpPr/>
          <p:nvPr>
            <p:ph idx="2" type="pic"/>
          </p:nvPr>
        </p:nvSpPr>
        <p:spPr>
          <a:xfrm>
            <a:off x="6205225" y="1128325"/>
            <a:ext cx="2627100" cy="2273100"/>
          </a:xfrm>
          <a:prstGeom prst="rect">
            <a:avLst/>
          </a:prstGeom>
          <a:noFill/>
          <a:ln>
            <a:noFill/>
          </a:ln>
        </p:spPr>
      </p:sp>
      <p:sp>
        <p:nvSpPr>
          <p:cNvPr id="413" name="Google Shape;413;p45"/>
          <p:cNvSpPr/>
          <p:nvPr>
            <p:ph idx="3" type="pic"/>
          </p:nvPr>
        </p:nvSpPr>
        <p:spPr>
          <a:xfrm>
            <a:off x="311725" y="1128325"/>
            <a:ext cx="2627100" cy="2273100"/>
          </a:xfrm>
          <a:prstGeom prst="rect">
            <a:avLst/>
          </a:prstGeom>
          <a:noFill/>
          <a:ln>
            <a:noFill/>
          </a:ln>
        </p:spPr>
      </p:sp>
      <p:sp>
        <p:nvSpPr>
          <p:cNvPr id="414" name="Google Shape;414;p45"/>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5" name="Google Shape;415;p45"/>
          <p:cNvSpPr/>
          <p:nvPr>
            <p:ph idx="5" type="pic"/>
          </p:nvPr>
        </p:nvSpPr>
        <p:spPr>
          <a:xfrm>
            <a:off x="3255250" y="1128325"/>
            <a:ext cx="2627100" cy="2273100"/>
          </a:xfrm>
          <a:prstGeom prst="rect">
            <a:avLst/>
          </a:prstGeom>
          <a:noFill/>
          <a:ln>
            <a:noFill/>
          </a:ln>
        </p:spPr>
      </p:sp>
      <p:sp>
        <p:nvSpPr>
          <p:cNvPr id="416" name="Google Shape;416;p45"/>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7" name="Google Shape;417;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8" name="Google Shape;418;p45"/>
          <p:cNvSpPr txBox="1"/>
          <p:nvPr>
            <p:ph idx="7" type="subTitle"/>
          </p:nvPr>
        </p:nvSpPr>
        <p:spPr>
          <a:xfrm>
            <a:off x="311725"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19" name="Google Shape;419;p45"/>
          <p:cNvSpPr txBox="1"/>
          <p:nvPr>
            <p:ph idx="8" type="subTitle"/>
          </p:nvPr>
        </p:nvSpPr>
        <p:spPr>
          <a:xfrm>
            <a:off x="6205225"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20" name="Google Shape;420;p45"/>
          <p:cNvSpPr txBox="1"/>
          <p:nvPr>
            <p:ph idx="9" type="subTitle"/>
          </p:nvPr>
        </p:nvSpPr>
        <p:spPr>
          <a:xfrm>
            <a:off x="3255250"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421" name="Shape 421"/>
        <p:cNvGrpSpPr/>
        <p:nvPr/>
      </p:nvGrpSpPr>
      <p:grpSpPr>
        <a:xfrm>
          <a:off x="0" y="0"/>
          <a:ext cx="0" cy="0"/>
          <a:chOff x="0" y="0"/>
          <a:chExt cx="0" cy="0"/>
        </a:xfrm>
      </p:grpSpPr>
      <p:sp>
        <p:nvSpPr>
          <p:cNvPr id="422" name="Google Shape;422;p46"/>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423" name="Shape 423"/>
        <p:cNvGrpSpPr/>
        <p:nvPr/>
      </p:nvGrpSpPr>
      <p:grpSpPr>
        <a:xfrm>
          <a:off x="0" y="0"/>
          <a:ext cx="0" cy="0"/>
          <a:chOff x="0" y="0"/>
          <a:chExt cx="0" cy="0"/>
        </a:xfrm>
      </p:grpSpPr>
      <p:sp>
        <p:nvSpPr>
          <p:cNvPr id="424" name="Google Shape;424;p47"/>
          <p:cNvSpPr/>
          <p:nvPr>
            <p:ph idx="2" type="pic"/>
          </p:nvPr>
        </p:nvSpPr>
        <p:spPr>
          <a:xfrm>
            <a:off x="3389600" y="118913"/>
            <a:ext cx="1643700" cy="1535100"/>
          </a:xfrm>
          <a:prstGeom prst="rect">
            <a:avLst/>
          </a:prstGeom>
          <a:noFill/>
          <a:ln>
            <a:noFill/>
          </a:ln>
        </p:spPr>
      </p:sp>
      <p:sp>
        <p:nvSpPr>
          <p:cNvPr id="425" name="Google Shape;425;p47"/>
          <p:cNvSpPr/>
          <p:nvPr>
            <p:ph idx="3" type="pic"/>
          </p:nvPr>
        </p:nvSpPr>
        <p:spPr>
          <a:xfrm>
            <a:off x="5195935" y="118913"/>
            <a:ext cx="1643700" cy="1535100"/>
          </a:xfrm>
          <a:prstGeom prst="rect">
            <a:avLst/>
          </a:prstGeom>
          <a:noFill/>
          <a:ln>
            <a:noFill/>
          </a:ln>
        </p:spPr>
      </p:sp>
      <p:sp>
        <p:nvSpPr>
          <p:cNvPr id="426" name="Google Shape;426;p47"/>
          <p:cNvSpPr/>
          <p:nvPr>
            <p:ph idx="4" type="pic"/>
          </p:nvPr>
        </p:nvSpPr>
        <p:spPr>
          <a:xfrm>
            <a:off x="7002270" y="118913"/>
            <a:ext cx="1643700" cy="1535100"/>
          </a:xfrm>
          <a:prstGeom prst="rect">
            <a:avLst/>
          </a:prstGeom>
          <a:noFill/>
          <a:ln>
            <a:noFill/>
          </a:ln>
        </p:spPr>
      </p:sp>
      <p:sp>
        <p:nvSpPr>
          <p:cNvPr id="427" name="Google Shape;427;p47"/>
          <p:cNvSpPr/>
          <p:nvPr>
            <p:ph idx="5" type="pic"/>
          </p:nvPr>
        </p:nvSpPr>
        <p:spPr>
          <a:xfrm>
            <a:off x="3389588" y="1804212"/>
            <a:ext cx="1643700" cy="1535100"/>
          </a:xfrm>
          <a:prstGeom prst="rect">
            <a:avLst/>
          </a:prstGeom>
          <a:noFill/>
          <a:ln>
            <a:noFill/>
          </a:ln>
        </p:spPr>
      </p:sp>
      <p:sp>
        <p:nvSpPr>
          <p:cNvPr id="428" name="Google Shape;428;p47"/>
          <p:cNvSpPr/>
          <p:nvPr>
            <p:ph idx="6" type="pic"/>
          </p:nvPr>
        </p:nvSpPr>
        <p:spPr>
          <a:xfrm>
            <a:off x="5195922" y="1804212"/>
            <a:ext cx="1643700" cy="1535100"/>
          </a:xfrm>
          <a:prstGeom prst="rect">
            <a:avLst/>
          </a:prstGeom>
          <a:noFill/>
          <a:ln>
            <a:noFill/>
          </a:ln>
        </p:spPr>
      </p:sp>
      <p:sp>
        <p:nvSpPr>
          <p:cNvPr id="429" name="Google Shape;429;p47"/>
          <p:cNvSpPr/>
          <p:nvPr>
            <p:ph idx="7" type="pic"/>
          </p:nvPr>
        </p:nvSpPr>
        <p:spPr>
          <a:xfrm>
            <a:off x="7002257" y="1804212"/>
            <a:ext cx="1643700" cy="1535100"/>
          </a:xfrm>
          <a:prstGeom prst="rect">
            <a:avLst/>
          </a:prstGeom>
          <a:noFill/>
          <a:ln>
            <a:noFill/>
          </a:ln>
        </p:spPr>
      </p:sp>
      <p:sp>
        <p:nvSpPr>
          <p:cNvPr id="430" name="Google Shape;430;p47"/>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47"/>
          <p:cNvSpPr/>
          <p:nvPr>
            <p:ph idx="8" type="pic"/>
          </p:nvPr>
        </p:nvSpPr>
        <p:spPr>
          <a:xfrm>
            <a:off x="3389588" y="3489487"/>
            <a:ext cx="1643700" cy="1535100"/>
          </a:xfrm>
          <a:prstGeom prst="rect">
            <a:avLst/>
          </a:prstGeom>
          <a:noFill/>
          <a:ln>
            <a:noFill/>
          </a:ln>
        </p:spPr>
      </p:sp>
      <p:sp>
        <p:nvSpPr>
          <p:cNvPr id="432" name="Google Shape;432;p47"/>
          <p:cNvSpPr/>
          <p:nvPr>
            <p:ph idx="9" type="pic"/>
          </p:nvPr>
        </p:nvSpPr>
        <p:spPr>
          <a:xfrm>
            <a:off x="5195922" y="3489487"/>
            <a:ext cx="1643700" cy="1535100"/>
          </a:xfrm>
          <a:prstGeom prst="rect">
            <a:avLst/>
          </a:prstGeom>
          <a:noFill/>
          <a:ln>
            <a:noFill/>
          </a:ln>
        </p:spPr>
      </p:sp>
      <p:sp>
        <p:nvSpPr>
          <p:cNvPr id="433" name="Google Shape;433;p47"/>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1">
  <p:cSld name="CUSTOM_8_1_1_1_1">
    <p:spTree>
      <p:nvGrpSpPr>
        <p:cNvPr id="70" name="Shape 70"/>
        <p:cNvGrpSpPr/>
        <p:nvPr/>
      </p:nvGrpSpPr>
      <p:grpSpPr>
        <a:xfrm>
          <a:off x="0" y="0"/>
          <a:ext cx="0" cy="0"/>
          <a:chOff x="0" y="0"/>
          <a:chExt cx="0" cy="0"/>
        </a:xfrm>
      </p:grpSpPr>
      <p:sp>
        <p:nvSpPr>
          <p:cNvPr id="71" name="Google Shape;71;p6"/>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2" name="Google Shape;72;p6"/>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3" name="Google Shape;73;p6"/>
          <p:cNvSpPr txBox="1"/>
          <p:nvPr>
            <p:ph idx="3" type="title"/>
          </p:nvPr>
        </p:nvSpPr>
        <p:spPr>
          <a:xfrm>
            <a:off x="228600" y="457200"/>
            <a:ext cx="42966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Alt 1">
  <p:cSld name="CUSTOM_8_1_1_1_1_1_1_1_1_1_1_1_1_1_1_1_1_1_1_1">
    <p:spTree>
      <p:nvGrpSpPr>
        <p:cNvPr id="74" name="Shape 74"/>
        <p:cNvGrpSpPr/>
        <p:nvPr/>
      </p:nvGrpSpPr>
      <p:grpSpPr>
        <a:xfrm>
          <a:off x="0" y="0"/>
          <a:ext cx="0" cy="0"/>
          <a:chOff x="0" y="0"/>
          <a:chExt cx="0" cy="0"/>
        </a:xfrm>
      </p:grpSpPr>
      <p:sp>
        <p:nvSpPr>
          <p:cNvPr id="75" name="Google Shape;75;p7"/>
          <p:cNvSpPr/>
          <p:nvPr/>
        </p:nvSpPr>
        <p:spPr>
          <a:xfrm>
            <a:off x="0" y="0"/>
            <a:ext cx="2406900" cy="2406900"/>
          </a:xfrm>
          <a:prstGeom prst="rect">
            <a:avLst/>
          </a:prstGeom>
          <a:gradFill>
            <a:gsLst>
              <a:gs pos="0">
                <a:schemeClr val="lt2"/>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76" name="Google Shape;76;p7"/>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7" name="Google Shape;77;p7"/>
          <p:cNvSpPr txBox="1"/>
          <p:nvPr>
            <p:ph idx="2" type="title"/>
          </p:nvPr>
        </p:nvSpPr>
        <p:spPr>
          <a:xfrm>
            <a:off x="228600" y="457200"/>
            <a:ext cx="34326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pic>
        <p:nvPicPr>
          <p:cNvPr descr="Free Images : landscape, nature, horizon, mountain, sky, night ..." id="78" name="Google Shape;78;p7"/>
          <p:cNvPicPr preferRelativeResize="0"/>
          <p:nvPr/>
        </p:nvPicPr>
        <p:blipFill rotWithShape="1">
          <a:blip r:embed="rId2">
            <a:alphaModFix/>
          </a:blip>
          <a:srcRect b="0" l="23232" r="29975" t="0"/>
          <a:stretch/>
        </p:blipFill>
        <p:spPr>
          <a:xfrm>
            <a:off x="7541887" y="0"/>
            <a:ext cx="1604076" cy="5143501"/>
          </a:xfrm>
          <a:prstGeom prst="rect">
            <a:avLst/>
          </a:prstGeom>
          <a:noFill/>
          <a:ln>
            <a:noFill/>
          </a:ln>
        </p:spPr>
      </p:pic>
      <p:sp>
        <p:nvSpPr>
          <p:cNvPr id="79" name="Google Shape;79;p7"/>
          <p:cNvSpPr txBox="1"/>
          <p:nvPr>
            <p:ph idx="1" type="subTitle"/>
          </p:nvPr>
        </p:nvSpPr>
        <p:spPr>
          <a:xfrm>
            <a:off x="228950" y="1419750"/>
            <a:ext cx="5154900" cy="2288100"/>
          </a:xfrm>
          <a:prstGeom prst="rect">
            <a:avLst/>
          </a:prstGeom>
        </p:spPr>
        <p:txBody>
          <a:bodyPr anchorCtr="0" anchor="t" bIns="0" lIns="0" spcFirstLastPara="1" rIns="0" wrap="square" tIns="0">
            <a:spAutoFit/>
          </a:bodyPr>
          <a:lstStyle>
            <a:lvl1pPr lvl="0">
              <a:spcBef>
                <a:spcPts val="0"/>
              </a:spcBef>
              <a:spcAft>
                <a:spcPts val="0"/>
              </a:spcAft>
              <a:buNone/>
              <a:defRPr sz="3600"/>
            </a:lvl1pPr>
            <a:lvl2pPr lvl="1">
              <a:spcBef>
                <a:spcPts val="0"/>
              </a:spcBef>
              <a:spcAft>
                <a:spcPts val="0"/>
              </a:spcAft>
              <a:buNone/>
              <a:defRPr sz="3600"/>
            </a:lvl2pPr>
            <a:lvl3pPr lvl="2">
              <a:spcBef>
                <a:spcPts val="0"/>
              </a:spcBef>
              <a:spcAft>
                <a:spcPts val="0"/>
              </a:spcAft>
              <a:buNone/>
              <a:defRPr sz="3600"/>
            </a:lvl3pPr>
            <a:lvl4pPr lvl="3">
              <a:spcBef>
                <a:spcPts val="0"/>
              </a:spcBef>
              <a:spcAft>
                <a:spcPts val="0"/>
              </a:spcAft>
              <a:buNone/>
              <a:defRPr sz="3600"/>
            </a:lvl4pPr>
            <a:lvl5pPr lvl="4">
              <a:spcBef>
                <a:spcPts val="0"/>
              </a:spcBef>
              <a:spcAft>
                <a:spcPts val="0"/>
              </a:spcAft>
              <a:buNone/>
              <a:defRPr sz="3600"/>
            </a:lvl5pPr>
            <a:lvl6pPr lvl="5">
              <a:spcBef>
                <a:spcPts val="0"/>
              </a:spcBef>
              <a:spcAft>
                <a:spcPts val="0"/>
              </a:spcAft>
              <a:buNone/>
              <a:defRPr sz="3600"/>
            </a:lvl6pPr>
            <a:lvl7pPr lvl="6">
              <a:spcBef>
                <a:spcPts val="0"/>
              </a:spcBef>
              <a:spcAft>
                <a:spcPts val="0"/>
              </a:spcAft>
              <a:buNone/>
              <a:defRPr sz="3600"/>
            </a:lvl7pPr>
            <a:lvl8pPr lvl="7">
              <a:spcBef>
                <a:spcPts val="0"/>
              </a:spcBef>
              <a:spcAft>
                <a:spcPts val="0"/>
              </a:spcAft>
              <a:buNone/>
              <a:defRPr sz="3600"/>
            </a:lvl8pPr>
            <a:lvl9pPr lvl="8">
              <a:spcBef>
                <a:spcPts val="0"/>
              </a:spcBef>
              <a:spcAft>
                <a:spcPts val="0"/>
              </a:spcAft>
              <a:buNone/>
              <a:defRPr sz="3600"/>
            </a:lvl9pPr>
          </a:lstStyle>
          <a:p/>
        </p:txBody>
      </p:sp>
      <p:sp>
        <p:nvSpPr>
          <p:cNvPr id="80" name="Google Shape;80;p7"/>
          <p:cNvSpPr/>
          <p:nvPr/>
        </p:nvSpPr>
        <p:spPr>
          <a:xfrm>
            <a:off x="6077650" y="0"/>
            <a:ext cx="1462200" cy="5143500"/>
          </a:xfrm>
          <a:prstGeom prst="rect">
            <a:avLst/>
          </a:prstGeom>
          <a:gradFill>
            <a:gsLst>
              <a:gs pos="0">
                <a:schemeClr val="accent5"/>
              </a:gs>
              <a:gs pos="100000">
                <a:schemeClr val="lt2"/>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Alt 1">
  <p:cSld name="CUSTOM_8_1_1_1_1_1_1_1_1_1_1_1_1_1_1_1_1_1_1_1_1">
    <p:spTree>
      <p:nvGrpSpPr>
        <p:cNvPr id="81" name="Shape 81"/>
        <p:cNvGrpSpPr/>
        <p:nvPr/>
      </p:nvGrpSpPr>
      <p:grpSpPr>
        <a:xfrm>
          <a:off x="0" y="0"/>
          <a:ext cx="0" cy="0"/>
          <a:chOff x="0" y="0"/>
          <a:chExt cx="0" cy="0"/>
        </a:xfrm>
      </p:grpSpPr>
      <p:sp>
        <p:nvSpPr>
          <p:cNvPr id="82" name="Google Shape;82;p8"/>
          <p:cNvSpPr/>
          <p:nvPr/>
        </p:nvSpPr>
        <p:spPr>
          <a:xfrm>
            <a:off x="0" y="0"/>
            <a:ext cx="3776100" cy="3776100"/>
          </a:xfrm>
          <a:prstGeom prst="rect">
            <a:avLst/>
          </a:prstGeom>
          <a:gradFill>
            <a:gsLst>
              <a:gs pos="0">
                <a:schemeClr val="accent6"/>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83" name="Google Shape;83;p8"/>
          <p:cNvSpPr/>
          <p:nvPr/>
        </p:nvSpPr>
        <p:spPr>
          <a:xfrm rot="10800000">
            <a:off x="3156575" y="250"/>
            <a:ext cx="5983500" cy="5147700"/>
          </a:xfrm>
          <a:prstGeom prst="rect">
            <a:avLst/>
          </a:prstGeom>
          <a:gradFill>
            <a:gsLst>
              <a:gs pos="0">
                <a:schemeClr val="accent6"/>
              </a:gs>
              <a:gs pos="100000">
                <a:schemeClr val="lt2"/>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84" name="Google Shape;84;p8"/>
          <p:cNvSpPr txBox="1"/>
          <p:nvPr/>
        </p:nvSpPr>
        <p:spPr>
          <a:xfrm>
            <a:off x="4102943" y="1042306"/>
            <a:ext cx="558600" cy="368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7200">
                <a:solidFill>
                  <a:schemeClr val="dk1"/>
                </a:solidFill>
                <a:latin typeface="Figtree"/>
                <a:ea typeface="Figtree"/>
                <a:cs typeface="Figtree"/>
                <a:sym typeface="Figtree"/>
              </a:rPr>
              <a:t>“</a:t>
            </a:r>
            <a:endParaRPr b="1" sz="7200">
              <a:solidFill>
                <a:schemeClr val="dk1"/>
              </a:solidFill>
              <a:latin typeface="Figtree"/>
              <a:ea typeface="Figtree"/>
              <a:cs typeface="Figtree"/>
              <a:sym typeface="Figtree"/>
            </a:endParaRPr>
          </a:p>
        </p:txBody>
      </p:sp>
      <p:sp>
        <p:nvSpPr>
          <p:cNvPr id="85" name="Google Shape;85;p8"/>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86" name="Google Shape;86;p8"/>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87" name="Google Shape;87;p8"/>
          <p:cNvSpPr txBox="1"/>
          <p:nvPr>
            <p:ph idx="3" type="title"/>
          </p:nvPr>
        </p:nvSpPr>
        <p:spPr>
          <a:xfrm>
            <a:off x="228600" y="457200"/>
            <a:ext cx="29259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88" name="Google Shape;88;p8"/>
          <p:cNvSpPr txBox="1"/>
          <p:nvPr>
            <p:ph idx="1" type="subTitle"/>
          </p:nvPr>
        </p:nvSpPr>
        <p:spPr>
          <a:xfrm>
            <a:off x="4102950" y="1631400"/>
            <a:ext cx="4089000" cy="2288100"/>
          </a:xfrm>
          <a:prstGeom prst="rect">
            <a:avLst/>
          </a:prstGeom>
        </p:spPr>
        <p:txBody>
          <a:bodyPr anchorCtr="0" anchor="t" bIns="0" lIns="0" spcFirstLastPara="1" rIns="0" wrap="square" tIns="0">
            <a:spAutoFit/>
          </a:bodyPr>
          <a:lstStyle>
            <a:lvl1pPr lvl="0">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p:txBody>
      </p:sp>
      <p:sp>
        <p:nvSpPr>
          <p:cNvPr id="89" name="Google Shape;89;p8"/>
          <p:cNvSpPr txBox="1"/>
          <p:nvPr>
            <p:ph idx="4" type="subTitle"/>
          </p:nvPr>
        </p:nvSpPr>
        <p:spPr>
          <a:xfrm>
            <a:off x="228600" y="3967700"/>
            <a:ext cx="2336400" cy="172200"/>
          </a:xfrm>
          <a:prstGeom prst="rect">
            <a:avLst/>
          </a:prstGeom>
        </p:spPr>
        <p:txBody>
          <a:bodyPr anchorCtr="0" anchor="ctr"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
        <p:nvSpPr>
          <p:cNvPr id="90" name="Google Shape;90;p8"/>
          <p:cNvSpPr/>
          <p:nvPr>
            <p:ph idx="5" type="pic"/>
          </p:nvPr>
        </p:nvSpPr>
        <p:spPr>
          <a:xfrm>
            <a:off x="228800" y="1707600"/>
            <a:ext cx="1951200" cy="20685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Alt 2">
  <p:cSld name="CUSTOM_8_1_1_1_1_1_1_1_1_1_1_1_1_1_1_1_1_1_1_1_1_2">
    <p:spTree>
      <p:nvGrpSpPr>
        <p:cNvPr id="91" name="Shape 91"/>
        <p:cNvGrpSpPr/>
        <p:nvPr/>
      </p:nvGrpSpPr>
      <p:grpSpPr>
        <a:xfrm>
          <a:off x="0" y="0"/>
          <a:ext cx="0" cy="0"/>
          <a:chOff x="0" y="0"/>
          <a:chExt cx="0" cy="0"/>
        </a:xfrm>
      </p:grpSpPr>
      <p:sp>
        <p:nvSpPr>
          <p:cNvPr id="92" name="Google Shape;92;p9"/>
          <p:cNvSpPr/>
          <p:nvPr/>
        </p:nvSpPr>
        <p:spPr>
          <a:xfrm rot="-5400000">
            <a:off x="3054300" y="1196700"/>
            <a:ext cx="3946800" cy="3946800"/>
          </a:xfrm>
          <a:prstGeom prst="rect">
            <a:avLst/>
          </a:prstGeom>
          <a:gradFill>
            <a:gsLst>
              <a:gs pos="0">
                <a:schemeClr val="lt2"/>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93" name="Google Shape;93;p9"/>
          <p:cNvSpPr/>
          <p:nvPr/>
        </p:nvSpPr>
        <p:spPr>
          <a:xfrm rot="5400000">
            <a:off x="6262500" y="0"/>
            <a:ext cx="2881500" cy="2881500"/>
          </a:xfrm>
          <a:prstGeom prst="rect">
            <a:avLst/>
          </a:prstGeom>
          <a:gradFill>
            <a:gsLst>
              <a:gs pos="0">
                <a:schemeClr val="accent5"/>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94" name="Google Shape;94;p9"/>
          <p:cNvSpPr/>
          <p:nvPr>
            <p:ph idx="2" type="pic"/>
          </p:nvPr>
        </p:nvSpPr>
        <p:spPr>
          <a:xfrm>
            <a:off x="0" y="-9000"/>
            <a:ext cx="3054300" cy="3252900"/>
          </a:xfrm>
          <a:prstGeom prst="rect">
            <a:avLst/>
          </a:prstGeom>
          <a:noFill/>
          <a:ln>
            <a:noFill/>
          </a:ln>
        </p:spPr>
      </p:sp>
      <p:sp>
        <p:nvSpPr>
          <p:cNvPr id="95" name="Google Shape;95;p9"/>
          <p:cNvSpPr txBox="1"/>
          <p:nvPr/>
        </p:nvSpPr>
        <p:spPr>
          <a:xfrm>
            <a:off x="3455693" y="228206"/>
            <a:ext cx="558600" cy="368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7200">
                <a:solidFill>
                  <a:schemeClr val="dk1"/>
                </a:solidFill>
                <a:latin typeface="Figtree"/>
                <a:ea typeface="Figtree"/>
                <a:cs typeface="Figtree"/>
                <a:sym typeface="Figtree"/>
              </a:rPr>
              <a:t>“</a:t>
            </a:r>
            <a:endParaRPr b="1" sz="7200">
              <a:solidFill>
                <a:schemeClr val="dk1"/>
              </a:solidFill>
              <a:latin typeface="Figtree"/>
              <a:ea typeface="Figtree"/>
              <a:cs typeface="Figtree"/>
              <a:sym typeface="Figtree"/>
            </a:endParaRPr>
          </a:p>
        </p:txBody>
      </p:sp>
      <p:sp>
        <p:nvSpPr>
          <p:cNvPr id="96" name="Google Shape;96;p9"/>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97" name="Google Shape;97;p9"/>
          <p:cNvSpPr txBox="1"/>
          <p:nvPr>
            <p:ph idx="3"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98" name="Google Shape;98;p9"/>
          <p:cNvSpPr txBox="1"/>
          <p:nvPr>
            <p:ph idx="4" type="title"/>
          </p:nvPr>
        </p:nvSpPr>
        <p:spPr>
          <a:xfrm>
            <a:off x="228600" y="3429000"/>
            <a:ext cx="3432600" cy="2811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99" name="Google Shape;99;p9"/>
          <p:cNvSpPr txBox="1"/>
          <p:nvPr>
            <p:ph idx="1" type="subTitle"/>
          </p:nvPr>
        </p:nvSpPr>
        <p:spPr>
          <a:xfrm>
            <a:off x="3455700" y="817300"/>
            <a:ext cx="4959300" cy="2288100"/>
          </a:xfrm>
          <a:prstGeom prst="rect">
            <a:avLst/>
          </a:prstGeom>
        </p:spPr>
        <p:txBody>
          <a:bodyPr anchorCtr="0" anchor="t" bIns="0" lIns="0" spcFirstLastPara="1" rIns="0" wrap="square" tIns="0">
            <a:spAutoFit/>
          </a:bodyPr>
          <a:lstStyle>
            <a:lvl1pPr lvl="0">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p:txBody>
      </p:sp>
      <p:sp>
        <p:nvSpPr>
          <p:cNvPr id="100" name="Google Shape;100;p9"/>
          <p:cNvSpPr txBox="1"/>
          <p:nvPr>
            <p:ph idx="5" type="subTitle"/>
          </p:nvPr>
        </p:nvSpPr>
        <p:spPr>
          <a:xfrm>
            <a:off x="228600" y="3739100"/>
            <a:ext cx="2336400" cy="172200"/>
          </a:xfrm>
          <a:prstGeom prst="rect">
            <a:avLst/>
          </a:prstGeom>
        </p:spPr>
        <p:txBody>
          <a:bodyPr anchorCtr="0" anchor="ctr" bIns="0" lIns="0" spcFirstLastPara="1" rIns="0" wrap="square" tIns="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Alt 3">
  <p:cSld name="CUSTOM_8_1_1_1_1_1_1_1_1_1_1_1_1_1_1_1_1_1_1_1_1_1">
    <p:spTree>
      <p:nvGrpSpPr>
        <p:cNvPr id="101" name="Shape 101"/>
        <p:cNvGrpSpPr/>
        <p:nvPr/>
      </p:nvGrpSpPr>
      <p:grpSpPr>
        <a:xfrm>
          <a:off x="0" y="0"/>
          <a:ext cx="0" cy="0"/>
          <a:chOff x="0" y="0"/>
          <a:chExt cx="0" cy="0"/>
        </a:xfrm>
      </p:grpSpPr>
      <p:sp>
        <p:nvSpPr>
          <p:cNvPr id="102" name="Google Shape;102;p10"/>
          <p:cNvSpPr/>
          <p:nvPr/>
        </p:nvSpPr>
        <p:spPr>
          <a:xfrm>
            <a:off x="0" y="0"/>
            <a:ext cx="3776100" cy="3776100"/>
          </a:xfrm>
          <a:prstGeom prst="rect">
            <a:avLst/>
          </a:prstGeom>
          <a:gradFill>
            <a:gsLst>
              <a:gs pos="0">
                <a:schemeClr val="accent6"/>
              </a:gs>
              <a:gs pos="72000">
                <a:schemeClr val="lt1"/>
              </a:gs>
              <a:gs pos="100000">
                <a:schemeClr val="lt1"/>
              </a:gs>
            </a:gsLst>
            <a:path path="circle">
              <a:fillToRect b="100%" l="0%" r="100%" t="0%"/>
            </a:path>
            <a:tileRect b="0%" l="-100%" r="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103" name="Google Shape;103;p10"/>
          <p:cNvSpPr/>
          <p:nvPr/>
        </p:nvSpPr>
        <p:spPr>
          <a:xfrm rot="10800000">
            <a:off x="4619975" y="250"/>
            <a:ext cx="4520100" cy="5147700"/>
          </a:xfrm>
          <a:prstGeom prst="rect">
            <a:avLst/>
          </a:prstGeom>
          <a:gradFill>
            <a:gsLst>
              <a:gs pos="0">
                <a:schemeClr val="accent6"/>
              </a:gs>
              <a:gs pos="100000">
                <a:schemeClr val="lt2"/>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Figtree"/>
              <a:ea typeface="Figtree"/>
              <a:cs typeface="Figtree"/>
              <a:sym typeface="Figtree"/>
            </a:endParaRPr>
          </a:p>
        </p:txBody>
      </p:sp>
      <p:sp>
        <p:nvSpPr>
          <p:cNvPr id="104" name="Google Shape;104;p10"/>
          <p:cNvSpPr txBox="1"/>
          <p:nvPr>
            <p:ph type="title"/>
          </p:nvPr>
        </p:nvSpPr>
        <p:spPr>
          <a:xfrm>
            <a:off x="2300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05" name="Google Shape;105;p10"/>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p:txBody>
      </p:sp>
      <p:sp>
        <p:nvSpPr>
          <p:cNvPr id="106" name="Google Shape;106;p10"/>
          <p:cNvSpPr txBox="1"/>
          <p:nvPr>
            <p:ph idx="3" type="title"/>
          </p:nvPr>
        </p:nvSpPr>
        <p:spPr>
          <a:xfrm>
            <a:off x="228600" y="457200"/>
            <a:ext cx="3432600" cy="464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p:txBody>
      </p:sp>
      <p:sp>
        <p:nvSpPr>
          <p:cNvPr id="107" name="Google Shape;107;p10"/>
          <p:cNvSpPr txBox="1"/>
          <p:nvPr>
            <p:ph idx="1" type="subTitle"/>
          </p:nvPr>
        </p:nvSpPr>
        <p:spPr>
          <a:xfrm>
            <a:off x="230075" y="882000"/>
            <a:ext cx="3716700" cy="1122000"/>
          </a:xfrm>
          <a:prstGeom prst="rect">
            <a:avLst/>
          </a:prstGeom>
        </p:spPr>
        <p:txBody>
          <a:bodyPr anchorCtr="0" anchor="t" bIns="0" lIns="0" spcFirstLastPara="1" rIns="0" wrap="square" tIns="0">
            <a:sp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08" name="Google Shape;108;p10"/>
          <p:cNvSpPr txBox="1"/>
          <p:nvPr>
            <p:ph idx="4" type="body"/>
          </p:nvPr>
        </p:nvSpPr>
        <p:spPr>
          <a:xfrm>
            <a:off x="230075" y="3492500"/>
            <a:ext cx="3462600" cy="7140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dk1"/>
              </a:buClr>
              <a:buSzPts val="1000"/>
              <a:buFont typeface="Jost"/>
              <a:buChar char="●"/>
              <a:defRPr sz="1000"/>
            </a:lvl1pPr>
            <a:lvl2pPr indent="-292100" lvl="1" marL="914400">
              <a:spcBef>
                <a:spcPts val="0"/>
              </a:spcBef>
              <a:spcAft>
                <a:spcPts val="0"/>
              </a:spcAft>
              <a:buClr>
                <a:schemeClr val="dk1"/>
              </a:buClr>
              <a:buSzPts val="1000"/>
              <a:buFont typeface="Jost"/>
              <a:buChar char="○"/>
              <a:defRPr sz="1000"/>
            </a:lvl2pPr>
            <a:lvl3pPr indent="-292100" lvl="2" marL="1371600">
              <a:spcBef>
                <a:spcPts val="0"/>
              </a:spcBef>
              <a:spcAft>
                <a:spcPts val="0"/>
              </a:spcAft>
              <a:buClr>
                <a:schemeClr val="dk1"/>
              </a:buClr>
              <a:buSzPts val="1000"/>
              <a:buFont typeface="Jost"/>
              <a:buChar char="■"/>
              <a:defRPr sz="1000"/>
            </a:lvl3pPr>
            <a:lvl4pPr indent="-292100" lvl="3" marL="1828800">
              <a:spcBef>
                <a:spcPts val="0"/>
              </a:spcBef>
              <a:spcAft>
                <a:spcPts val="0"/>
              </a:spcAft>
              <a:buClr>
                <a:schemeClr val="dk1"/>
              </a:buClr>
              <a:buSzPts val="1000"/>
              <a:buFont typeface="Jost"/>
              <a:buChar char="●"/>
              <a:defRPr sz="1000"/>
            </a:lvl4pPr>
            <a:lvl5pPr indent="-292100" lvl="4" marL="2286000">
              <a:spcBef>
                <a:spcPts val="0"/>
              </a:spcBef>
              <a:spcAft>
                <a:spcPts val="0"/>
              </a:spcAft>
              <a:buClr>
                <a:schemeClr val="dk1"/>
              </a:buClr>
              <a:buSzPts val="1000"/>
              <a:buFont typeface="Jost"/>
              <a:buChar char="○"/>
              <a:defRPr sz="1000"/>
            </a:lvl5pPr>
            <a:lvl6pPr indent="-292100" lvl="5" marL="2743200">
              <a:spcBef>
                <a:spcPts val="0"/>
              </a:spcBef>
              <a:spcAft>
                <a:spcPts val="0"/>
              </a:spcAft>
              <a:buClr>
                <a:schemeClr val="dk1"/>
              </a:buClr>
              <a:buSzPts val="1000"/>
              <a:buFont typeface="Jost"/>
              <a:buChar char="■"/>
              <a:defRPr sz="1000"/>
            </a:lvl6pPr>
            <a:lvl7pPr indent="-292100" lvl="6" marL="3200400">
              <a:spcBef>
                <a:spcPts val="0"/>
              </a:spcBef>
              <a:spcAft>
                <a:spcPts val="0"/>
              </a:spcAft>
              <a:buClr>
                <a:schemeClr val="dk1"/>
              </a:buClr>
              <a:buSzPts val="1000"/>
              <a:buFont typeface="Jost"/>
              <a:buChar char="●"/>
              <a:defRPr sz="1000"/>
            </a:lvl7pPr>
            <a:lvl8pPr indent="-292100" lvl="7" marL="3657600">
              <a:spcBef>
                <a:spcPts val="0"/>
              </a:spcBef>
              <a:spcAft>
                <a:spcPts val="0"/>
              </a:spcAft>
              <a:buClr>
                <a:schemeClr val="dk1"/>
              </a:buClr>
              <a:buSzPts val="1000"/>
              <a:buFont typeface="Jost"/>
              <a:buChar char="○"/>
              <a:defRPr sz="1000"/>
            </a:lvl8pPr>
            <a:lvl9pPr indent="-292100" lvl="8" marL="4114800">
              <a:spcBef>
                <a:spcPts val="0"/>
              </a:spcBef>
              <a:spcAft>
                <a:spcPts val="0"/>
              </a:spcAft>
              <a:buClr>
                <a:schemeClr val="dk1"/>
              </a:buClr>
              <a:buSzPts val="1000"/>
              <a:buFont typeface="Jost"/>
              <a:buChar char="■"/>
              <a:defRPr sz="1000"/>
            </a:lvl9pPr>
          </a:lstStyle>
          <a:p/>
        </p:txBody>
      </p:sp>
      <p:sp>
        <p:nvSpPr>
          <p:cNvPr id="109" name="Google Shape;109;p10"/>
          <p:cNvSpPr/>
          <p:nvPr>
            <p:ph idx="5" type="pic"/>
          </p:nvPr>
        </p:nvSpPr>
        <p:spPr>
          <a:xfrm>
            <a:off x="5520400" y="921875"/>
            <a:ext cx="2724900" cy="32931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47" Type="http://schemas.openxmlformats.org/officeDocument/2006/relationships/theme" Target="../theme/theme1.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0075" y="58625"/>
            <a:ext cx="2500500" cy="172200"/>
          </a:xfrm>
          <a:prstGeom prst="rect">
            <a:avLst/>
          </a:prstGeom>
          <a:noFill/>
          <a:ln>
            <a:noFill/>
          </a:ln>
        </p:spPr>
        <p:txBody>
          <a:bodyPr anchorCtr="0" anchor="ctr" bIns="0" lIns="0" spcFirstLastPara="1" rIns="0" wrap="square" tIns="0">
            <a:noAutofit/>
          </a:bodyPr>
          <a:lstStyle>
            <a:lvl1pPr lvl="0">
              <a:spcBef>
                <a:spcPts val="0"/>
              </a:spcBef>
              <a:spcAft>
                <a:spcPts val="0"/>
              </a:spcAft>
              <a:buNone/>
              <a:defRPr sz="700">
                <a:solidFill>
                  <a:schemeClr val="dk1"/>
                </a:solidFill>
                <a:latin typeface="Figtree"/>
                <a:ea typeface="Figtree"/>
                <a:cs typeface="Figtree"/>
                <a:sym typeface="Figtree"/>
              </a:defRPr>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7" name="Google Shape;7;p1"/>
          <p:cNvSpPr txBox="1"/>
          <p:nvPr>
            <p:ph idx="2" type="title"/>
          </p:nvPr>
        </p:nvSpPr>
        <p:spPr>
          <a:xfrm>
            <a:off x="6414875" y="58625"/>
            <a:ext cx="2500500" cy="172200"/>
          </a:xfrm>
          <a:prstGeom prst="rect">
            <a:avLst/>
          </a:prstGeom>
          <a:noFill/>
          <a:ln>
            <a:noFill/>
          </a:ln>
        </p:spPr>
        <p:txBody>
          <a:bodyPr anchorCtr="0" anchor="ctr" bIns="0" lIns="0" spcFirstLastPara="1" rIns="0" wrap="square" tIns="0">
            <a:noAutofit/>
          </a:bodyPr>
          <a:lstStyle>
            <a:lvl1pPr lvl="0" algn="r">
              <a:spcBef>
                <a:spcPts val="0"/>
              </a:spcBef>
              <a:spcAft>
                <a:spcPts val="0"/>
              </a:spcAft>
              <a:buNone/>
              <a:defRPr sz="700">
                <a:solidFill>
                  <a:schemeClr val="dk1"/>
                </a:solidFill>
                <a:latin typeface="Figtree"/>
                <a:ea typeface="Figtree"/>
                <a:cs typeface="Figtree"/>
                <a:sym typeface="Figtree"/>
              </a:defRPr>
            </a:lvl1pPr>
            <a:lvl2pPr lvl="1"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p:txBody>
      </p:sp>
      <p:sp>
        <p:nvSpPr>
          <p:cNvPr id="8" name="Google Shape;8;p1"/>
          <p:cNvSpPr txBox="1"/>
          <p:nvPr>
            <p:ph idx="1" type="body"/>
          </p:nvPr>
        </p:nvSpPr>
        <p:spPr>
          <a:xfrm>
            <a:off x="228600" y="2881050"/>
            <a:ext cx="4296600" cy="19365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1pPr>
            <a:lvl2pPr indent="-304800" lvl="1" marL="9144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2pPr>
            <a:lvl3pPr indent="-304800" lvl="2" marL="13716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3pPr>
            <a:lvl4pPr indent="-304800" lvl="3" marL="1828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4pPr>
            <a:lvl5pPr indent="-304800" lvl="4" marL="22860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5pPr>
            <a:lvl6pPr indent="-304800" lvl="5" marL="27432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6pPr>
            <a:lvl7pPr indent="-304800" lvl="6" marL="32004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7pPr>
            <a:lvl8pPr indent="-304800" lvl="7" marL="36576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8pPr>
            <a:lvl9pPr indent="-304800" lvl="8" marL="411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9pPr>
          </a:lstStyle>
          <a:p/>
        </p:txBody>
      </p:sp>
      <p:sp>
        <p:nvSpPr>
          <p:cNvPr id="9" name="Google Shape;9;p1"/>
          <p:cNvSpPr txBox="1"/>
          <p:nvPr>
            <p:ph idx="3" type="title"/>
          </p:nvPr>
        </p:nvSpPr>
        <p:spPr>
          <a:xfrm>
            <a:off x="371825" y="149825"/>
            <a:ext cx="6212400" cy="2378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5600"/>
              <a:buFont typeface="Figtree"/>
              <a:buNone/>
              <a:defRPr sz="5600">
                <a:solidFill>
                  <a:schemeClr val="dk1"/>
                </a:solidFill>
                <a:latin typeface="Figtree"/>
                <a:ea typeface="Figtree"/>
                <a:cs typeface="Figtree"/>
                <a:sym typeface="Figtre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065">
          <p15:clr>
            <a:srgbClr val="E46962"/>
          </p15:clr>
        </p15:guide>
        <p15:guide id="8" pos="1010">
          <p15:clr>
            <a:srgbClr val="E46962"/>
          </p15:clr>
        </p15:guide>
        <p15:guide id="9" pos="4695">
          <p15:clr>
            <a:srgbClr val="E46962"/>
          </p15:clr>
        </p15:guide>
        <p15:guide id="10" pos="4750">
          <p15:clr>
            <a:srgbClr val="E46962"/>
          </p15:clr>
        </p15:guide>
        <p15:guide id="11" pos="3774">
          <p15:clr>
            <a:srgbClr val="E46962"/>
          </p15:clr>
        </p15:guide>
        <p15:guide id="12" pos="3828">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8"/>
          <p:cNvSpPr txBox="1"/>
          <p:nvPr>
            <p:ph idx="3" type="title"/>
          </p:nvPr>
        </p:nvSpPr>
        <p:spPr>
          <a:xfrm>
            <a:off x="189625" y="1545719"/>
            <a:ext cx="8278500" cy="25950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
              <a:t>The God of the IMPOSSIBLE</a:t>
            </a:r>
            <a:endParaRPr/>
          </a:p>
        </p:txBody>
      </p:sp>
      <p:sp>
        <p:nvSpPr>
          <p:cNvPr id="439" name="Google Shape;439;p48"/>
          <p:cNvSpPr txBox="1"/>
          <p:nvPr>
            <p:ph type="title"/>
          </p:nvPr>
        </p:nvSpPr>
        <p:spPr>
          <a:xfrm>
            <a:off x="228225" y="4579187"/>
            <a:ext cx="7310400" cy="405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2400"/>
              <a:t>Second Sunday of Lent, March 1st 2026</a:t>
            </a:r>
            <a:endParaRPr sz="2400"/>
          </a:p>
        </p:txBody>
      </p:sp>
      <p:sp>
        <p:nvSpPr>
          <p:cNvPr id="440" name="Google Shape;440;p48"/>
          <p:cNvSpPr txBox="1"/>
          <p:nvPr>
            <p:ph idx="1" type="subTitle"/>
          </p:nvPr>
        </p:nvSpPr>
        <p:spPr>
          <a:xfrm>
            <a:off x="228225" y="1298200"/>
            <a:ext cx="5294100" cy="461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3000"/>
              <a:t>Pastor Melissa Logsdon</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7"/>
          <p:cNvSpPr txBox="1"/>
          <p:nvPr>
            <p:ph idx="3" type="title"/>
          </p:nvPr>
        </p:nvSpPr>
        <p:spPr>
          <a:xfrm>
            <a:off x="1300950" y="1728357"/>
            <a:ext cx="6636000" cy="127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CLEAN WATER</a:t>
            </a:r>
            <a:endParaRPr/>
          </a:p>
        </p:txBody>
      </p:sp>
      <p:sp>
        <p:nvSpPr>
          <p:cNvPr id="499" name="Google Shape;499;p57"/>
          <p:cNvSpPr txBox="1"/>
          <p:nvPr>
            <p:ph idx="1" type="subTitle"/>
          </p:nvPr>
        </p:nvSpPr>
        <p:spPr>
          <a:xfrm>
            <a:off x="1643100" y="2881050"/>
            <a:ext cx="5857800" cy="431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8"/>
          <p:cNvSpPr txBox="1"/>
          <p:nvPr>
            <p:ph idx="3" type="title"/>
          </p:nvPr>
        </p:nvSpPr>
        <p:spPr>
          <a:xfrm>
            <a:off x="1254050" y="1703407"/>
            <a:ext cx="6636000" cy="127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LET US PRAY</a:t>
            </a:r>
            <a:endParaRPr/>
          </a:p>
          <a:p>
            <a:pPr indent="0" lvl="0" marL="0" rtl="0" algn="l">
              <a:spcBef>
                <a:spcPts val="0"/>
              </a:spcBef>
              <a:spcAft>
                <a:spcPts val="0"/>
              </a:spcAft>
              <a:buNone/>
            </a:pPr>
            <a:r>
              <a:t/>
            </a:r>
            <a:endParaRPr/>
          </a:p>
        </p:txBody>
      </p:sp>
      <p:sp>
        <p:nvSpPr>
          <p:cNvPr id="505" name="Google Shape;505;p58"/>
          <p:cNvSpPr txBox="1"/>
          <p:nvPr>
            <p:ph idx="1" type="subTitle"/>
          </p:nvPr>
        </p:nvSpPr>
        <p:spPr>
          <a:xfrm>
            <a:off x="1643100" y="2881050"/>
            <a:ext cx="5857800" cy="4317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None/>
            </a:pPr>
            <a:r>
              <a:t/>
            </a:r>
            <a:endParaRPr sz="3000">
              <a:solidFill>
                <a:schemeClr val="dk1"/>
              </a:solidFill>
              <a:latin typeface="Figtree"/>
              <a:ea typeface="Figtree"/>
              <a:cs typeface="Figtree"/>
              <a:sym typeface="Figtree"/>
            </a:endParaRPr>
          </a:p>
          <a:p>
            <a:pPr indent="0" lvl="0" marL="0" rtl="0" algn="l">
              <a:lnSpc>
                <a:spcPct val="90000"/>
              </a:lnSpc>
              <a:spcBef>
                <a:spcPts val="0"/>
              </a:spcBef>
              <a:spcAft>
                <a:spcPts val="0"/>
              </a:spcAft>
              <a:buNone/>
            </a:pPr>
            <a:r>
              <a:t/>
            </a:r>
            <a:endParaRPr sz="3000">
              <a:solidFill>
                <a:schemeClr val="dk1"/>
              </a:solidFill>
              <a:latin typeface="Figtree"/>
              <a:ea typeface="Figtree"/>
              <a:cs typeface="Figtree"/>
              <a:sym typeface="Figtree"/>
            </a:endParaRPr>
          </a:p>
          <a:p>
            <a:pPr indent="0" lvl="0" marL="0" rtl="0" algn="l">
              <a:lnSpc>
                <a:spcPct val="90000"/>
              </a:lnSpc>
              <a:spcBef>
                <a:spcPts val="0"/>
              </a:spcBef>
              <a:spcAft>
                <a:spcPts val="0"/>
              </a:spcAft>
              <a:buClr>
                <a:schemeClr val="lt1"/>
              </a:buClr>
              <a:buSzPts val="1100"/>
              <a:buFont typeface="Arial"/>
              <a:buNone/>
            </a:pPr>
            <a:r>
              <a:rPr lang="en" sz="3000">
                <a:solidFill>
                  <a:schemeClr val="dk1"/>
                </a:solidFill>
                <a:latin typeface="Figtree"/>
                <a:ea typeface="Figtree"/>
                <a:cs typeface="Figtree"/>
                <a:sym typeface="Figtree"/>
              </a:rPr>
              <a:t>May we see your healing and resurrection at work over all forms of death in our lives.</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9"/>
          <p:cNvSpPr txBox="1"/>
          <p:nvPr>
            <p:ph idx="2" type="title"/>
          </p:nvPr>
        </p:nvSpPr>
        <p:spPr>
          <a:xfrm>
            <a:off x="6414875" y="58625"/>
            <a:ext cx="2500500" cy="172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p>
        </p:txBody>
      </p:sp>
      <p:sp>
        <p:nvSpPr>
          <p:cNvPr id="446" name="Google Shape;446;p49"/>
          <p:cNvSpPr txBox="1"/>
          <p:nvPr>
            <p:ph idx="1" type="subTitle"/>
          </p:nvPr>
        </p:nvSpPr>
        <p:spPr>
          <a:xfrm>
            <a:off x="230075" y="1548047"/>
            <a:ext cx="4653900" cy="303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INTRODUCTION</a:t>
            </a:r>
            <a:endParaRPr/>
          </a:p>
        </p:txBody>
      </p:sp>
      <p:sp>
        <p:nvSpPr>
          <p:cNvPr id="447" name="Google Shape;447;p49"/>
          <p:cNvSpPr txBox="1"/>
          <p:nvPr>
            <p:ph idx="3" type="title"/>
          </p:nvPr>
        </p:nvSpPr>
        <p:spPr>
          <a:xfrm>
            <a:off x="228600" y="1960022"/>
            <a:ext cx="7224600" cy="12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Our God is the God of the Possible in seemingly impossible situations!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0"/>
          <p:cNvSpPr txBox="1"/>
          <p:nvPr>
            <p:ph idx="2" type="title"/>
          </p:nvPr>
        </p:nvSpPr>
        <p:spPr>
          <a:xfrm>
            <a:off x="228600" y="457200"/>
            <a:ext cx="3432600" cy="464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DISCLAIMER…AND YET</a:t>
            </a:r>
            <a:endParaRPr/>
          </a:p>
        </p:txBody>
      </p:sp>
      <p:sp>
        <p:nvSpPr>
          <p:cNvPr id="453" name="Google Shape;453;p50"/>
          <p:cNvSpPr txBox="1"/>
          <p:nvPr>
            <p:ph idx="1" type="subTitle"/>
          </p:nvPr>
        </p:nvSpPr>
        <p:spPr>
          <a:xfrm>
            <a:off x="228950" y="1419750"/>
            <a:ext cx="5154900" cy="2770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ALL AROUND US WE SEE SO MUCH THAT SEEMS IMPOSSIBLE.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(tooth, eyes, esophagus)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1"/>
          <p:cNvSpPr txBox="1"/>
          <p:nvPr>
            <p:ph type="title"/>
          </p:nvPr>
        </p:nvSpPr>
        <p:spPr>
          <a:xfrm>
            <a:off x="230075" y="58625"/>
            <a:ext cx="2500500" cy="172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59" name="Google Shape;459;p51"/>
          <p:cNvSpPr txBox="1"/>
          <p:nvPr>
            <p:ph idx="3" type="title"/>
          </p:nvPr>
        </p:nvSpPr>
        <p:spPr>
          <a:xfrm>
            <a:off x="6289675" y="142500"/>
            <a:ext cx="2500500" cy="1722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r>
              <a:t/>
            </a:r>
            <a:endParaRPr/>
          </a:p>
        </p:txBody>
      </p:sp>
      <p:sp>
        <p:nvSpPr>
          <p:cNvPr id="460" name="Google Shape;460;p51"/>
          <p:cNvSpPr txBox="1"/>
          <p:nvPr>
            <p:ph idx="4" type="title"/>
          </p:nvPr>
        </p:nvSpPr>
        <p:spPr>
          <a:xfrm>
            <a:off x="228600" y="3429000"/>
            <a:ext cx="3432600" cy="2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Romans 4:1-3, 13-25 MSG</a:t>
            </a:r>
            <a:endParaRPr/>
          </a:p>
        </p:txBody>
      </p:sp>
      <p:sp>
        <p:nvSpPr>
          <p:cNvPr id="461" name="Google Shape;461;p51"/>
          <p:cNvSpPr txBox="1"/>
          <p:nvPr>
            <p:ph idx="1" type="subTitle"/>
          </p:nvPr>
        </p:nvSpPr>
        <p:spPr>
          <a:xfrm>
            <a:off x="3455700" y="817300"/>
            <a:ext cx="4959300" cy="3324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Abraham “dared to trust God to do what only God could do: raise the dead to life, with a word make something out of nothing. When everything was hopeless, Abraham believed anyways, deciding to live not on the basis of what he saw he couldn’t do but on what God said he would do.”</a:t>
            </a:r>
            <a:endParaRPr/>
          </a:p>
        </p:txBody>
      </p:sp>
      <p:sp>
        <p:nvSpPr>
          <p:cNvPr id="462" name="Google Shape;462;p51"/>
          <p:cNvSpPr txBox="1"/>
          <p:nvPr>
            <p:ph idx="5" type="subTitle"/>
          </p:nvPr>
        </p:nvSpPr>
        <p:spPr>
          <a:xfrm>
            <a:off x="228600" y="3739100"/>
            <a:ext cx="2336400" cy="172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Lectionary, 2nd Sunday of Lent: Abraham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2"/>
          <p:cNvSpPr txBox="1"/>
          <p:nvPr>
            <p:ph idx="4" type="title"/>
          </p:nvPr>
        </p:nvSpPr>
        <p:spPr>
          <a:xfrm>
            <a:off x="228600" y="3429000"/>
            <a:ext cx="3432600" cy="2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Romans 4:1-3,13-25 MSG</a:t>
            </a:r>
            <a:endParaRPr/>
          </a:p>
        </p:txBody>
      </p:sp>
      <p:sp>
        <p:nvSpPr>
          <p:cNvPr id="468" name="Google Shape;468;p52"/>
          <p:cNvSpPr txBox="1"/>
          <p:nvPr>
            <p:ph idx="1" type="subTitle"/>
          </p:nvPr>
        </p:nvSpPr>
        <p:spPr>
          <a:xfrm>
            <a:off x="3455700" y="817300"/>
            <a:ext cx="4959300" cy="147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So Abraham had faith in…”the God who gives life to the dead and calls things that don’t exist into existence” -Romans 4:17 CEB</a:t>
            </a:r>
            <a:endParaRPr/>
          </a:p>
        </p:txBody>
      </p:sp>
      <p:sp>
        <p:nvSpPr>
          <p:cNvPr id="469" name="Google Shape;469;p52"/>
          <p:cNvSpPr txBox="1"/>
          <p:nvPr>
            <p:ph idx="5" type="subTitle"/>
          </p:nvPr>
        </p:nvSpPr>
        <p:spPr>
          <a:xfrm>
            <a:off x="228600" y="3739100"/>
            <a:ext cx="2336400" cy="172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Lectionary, 2nd Sunday of Lent: Abraham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3"/>
          <p:cNvSpPr txBox="1"/>
          <p:nvPr>
            <p:ph idx="2" type="title"/>
          </p:nvPr>
        </p:nvSpPr>
        <p:spPr>
          <a:xfrm>
            <a:off x="228600" y="457200"/>
            <a:ext cx="3432600" cy="464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HOW DO WE REMEMBER</a:t>
            </a:r>
            <a:endParaRPr/>
          </a:p>
        </p:txBody>
      </p:sp>
      <p:sp>
        <p:nvSpPr>
          <p:cNvPr id="475" name="Google Shape;475;p53"/>
          <p:cNvSpPr txBox="1"/>
          <p:nvPr>
            <p:ph idx="1" type="subTitle"/>
          </p:nvPr>
        </p:nvSpPr>
        <p:spPr>
          <a:xfrm>
            <a:off x="228950" y="1419750"/>
            <a:ext cx="5655300" cy="1662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ROCKS</a:t>
            </a:r>
            <a:endParaRPr/>
          </a:p>
          <a:p>
            <a:pPr indent="0" lvl="0" marL="0" rtl="0" algn="l">
              <a:spcBef>
                <a:spcPts val="0"/>
              </a:spcBef>
              <a:spcAft>
                <a:spcPts val="0"/>
              </a:spcAft>
              <a:buNone/>
            </a:pPr>
            <a:r>
              <a:rPr lang="en"/>
              <a:t>JOURNAL</a:t>
            </a:r>
            <a:endParaRPr/>
          </a:p>
          <a:p>
            <a:pPr indent="0" lvl="0" marL="0" rtl="0" algn="l">
              <a:spcBef>
                <a:spcPts val="0"/>
              </a:spcBef>
              <a:spcAft>
                <a:spcPts val="0"/>
              </a:spcAft>
              <a:buNone/>
            </a:pPr>
            <a:r>
              <a:rPr lang="en"/>
              <a:t>RETELL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4"/>
          <p:cNvSpPr txBox="1"/>
          <p:nvPr>
            <p:ph idx="2" type="title"/>
          </p:nvPr>
        </p:nvSpPr>
        <p:spPr>
          <a:xfrm>
            <a:off x="228600" y="457200"/>
            <a:ext cx="3432600" cy="464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SPIRITUAL RETREAT</a:t>
            </a:r>
            <a:endParaRPr/>
          </a:p>
        </p:txBody>
      </p:sp>
      <p:sp>
        <p:nvSpPr>
          <p:cNvPr id="481" name="Google Shape;481;p54"/>
          <p:cNvSpPr txBox="1"/>
          <p:nvPr>
            <p:ph idx="1" type="subTitle"/>
          </p:nvPr>
        </p:nvSpPr>
        <p:spPr>
          <a:xfrm>
            <a:off x="228950" y="1419750"/>
            <a:ext cx="5655300" cy="2770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WALKING THE STATIONS OF THE CROSS: </a:t>
            </a:r>
            <a:endParaRPr/>
          </a:p>
          <a:p>
            <a:pPr indent="0" lvl="0" marL="0" rtl="0" algn="l">
              <a:spcBef>
                <a:spcPts val="0"/>
              </a:spcBef>
              <a:spcAft>
                <a:spcPts val="0"/>
              </a:spcAft>
              <a:buNone/>
            </a:pPr>
            <a:r>
              <a:rPr lang="en"/>
              <a:t>Am I willing to follow God’s way of living, </a:t>
            </a:r>
            <a:endParaRPr/>
          </a:p>
          <a:p>
            <a:pPr indent="0" lvl="0" marL="0" rtl="0" algn="l">
              <a:spcBef>
                <a:spcPts val="0"/>
              </a:spcBef>
              <a:spcAft>
                <a:spcPts val="0"/>
              </a:spcAft>
              <a:buNone/>
            </a:pPr>
            <a:r>
              <a:rPr lang="en"/>
              <a:t>even if it results in death?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5"/>
          <p:cNvSpPr txBox="1"/>
          <p:nvPr>
            <p:ph idx="4" type="title"/>
          </p:nvPr>
        </p:nvSpPr>
        <p:spPr>
          <a:xfrm>
            <a:off x="228600" y="3429000"/>
            <a:ext cx="3432600" cy="2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Mark 8:34-38 MSG</a:t>
            </a:r>
            <a:endParaRPr/>
          </a:p>
        </p:txBody>
      </p:sp>
      <p:sp>
        <p:nvSpPr>
          <p:cNvPr id="487" name="Google Shape;487;p55"/>
          <p:cNvSpPr txBox="1"/>
          <p:nvPr>
            <p:ph idx="1" type="subTitle"/>
          </p:nvPr>
        </p:nvSpPr>
        <p:spPr>
          <a:xfrm>
            <a:off x="3455700" y="817300"/>
            <a:ext cx="4959300" cy="1847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Don’t run from suffering; embrace it. Follow me and I’ll show you how. Self-help is no help at all. Self-sacrifice is the way, my way, to saving yourself.”-Jesus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6"/>
          <p:cNvSpPr txBox="1"/>
          <p:nvPr>
            <p:ph idx="1" type="subTitle"/>
          </p:nvPr>
        </p:nvSpPr>
        <p:spPr>
          <a:xfrm>
            <a:off x="230075" y="1548047"/>
            <a:ext cx="4653900" cy="303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CONCLUSION: SUFFERING/NEW LIFE</a:t>
            </a:r>
            <a:endParaRPr/>
          </a:p>
        </p:txBody>
      </p:sp>
      <p:sp>
        <p:nvSpPr>
          <p:cNvPr id="493" name="Google Shape;493;p56"/>
          <p:cNvSpPr txBox="1"/>
          <p:nvPr>
            <p:ph idx="3" type="title"/>
          </p:nvPr>
        </p:nvSpPr>
        <p:spPr>
          <a:xfrm>
            <a:off x="228600" y="1960022"/>
            <a:ext cx="7224600" cy="12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THIS IS THE JOURNEY WE ARE ON.    </a:t>
            </a:r>
            <a:r>
              <a:rPr b="1" lang="en"/>
              <a:t>TOGETHER</a:t>
            </a:r>
            <a:r>
              <a:rPr lang="en"/>
              <a:t>.   WITH THE GOD OF THE IMPOSSIBLE.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ark mode gradients">
  <a:themeElements>
    <a:clrScheme name="Simple Light">
      <a:dk1>
        <a:srgbClr val="FFFFFF"/>
      </a:dk1>
      <a:lt1>
        <a:srgbClr val="000000"/>
      </a:lt1>
      <a:dk2>
        <a:srgbClr val="FF6234"/>
      </a:dk2>
      <a:lt2>
        <a:srgbClr val="AB4FF6"/>
      </a:lt2>
      <a:accent1>
        <a:srgbClr val="202124"/>
      </a:accent1>
      <a:accent2>
        <a:srgbClr val="F7F2F1"/>
      </a:accent2>
      <a:accent3>
        <a:srgbClr val="BABCC2"/>
      </a:accent3>
      <a:accent4>
        <a:srgbClr val="FCE5CD"/>
      </a:accent4>
      <a:accent5>
        <a:srgbClr val="FF5F79"/>
      </a:accent5>
      <a:accent6>
        <a:srgbClr val="D20972"/>
      </a:accent6>
      <a:hlink>
        <a:srgbClr val="3C78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