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notesMasterIdLst>
    <p:notesMasterId r:id="rId19"/>
  </p:notesMasterIdLst>
  <p:sldIdLst>
    <p:sldId id="708" r:id="rId2"/>
    <p:sldId id="734" r:id="rId3"/>
    <p:sldId id="735" r:id="rId4"/>
    <p:sldId id="732" r:id="rId5"/>
    <p:sldId id="723" r:id="rId6"/>
    <p:sldId id="737" r:id="rId7"/>
    <p:sldId id="736" r:id="rId8"/>
    <p:sldId id="636" r:id="rId9"/>
    <p:sldId id="703" r:id="rId10"/>
    <p:sldId id="717" r:id="rId11"/>
    <p:sldId id="738" r:id="rId12"/>
    <p:sldId id="715" r:id="rId13"/>
    <p:sldId id="722" r:id="rId14"/>
    <p:sldId id="728" r:id="rId15"/>
    <p:sldId id="718" r:id="rId16"/>
    <p:sldId id="720" r:id="rId17"/>
    <p:sldId id="733" r:id="rId18"/>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ffrey Trask" initials="JT" lastIdx="8" clrIdx="0">
    <p:extLst>
      <p:ext uri="{19B8F6BF-5375-455C-9EA6-DF929625EA0E}">
        <p15:presenceInfo xmlns:p15="http://schemas.microsoft.com/office/powerpoint/2012/main" userId="f21af94da9129c8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60" autoAdjust="0"/>
    <p:restoredTop sz="70408" autoAdjust="0"/>
  </p:normalViewPr>
  <p:slideViewPr>
    <p:cSldViewPr snapToGrid="0">
      <p:cViewPr varScale="1">
        <p:scale>
          <a:sx n="88" d="100"/>
          <a:sy n="88" d="100"/>
        </p:scale>
        <p:origin x="1424" y="176"/>
      </p:cViewPr>
      <p:guideLst/>
    </p:cSldViewPr>
  </p:slideViewPr>
  <p:notesTextViewPr>
    <p:cViewPr>
      <p:scale>
        <a:sx n="1" d="1"/>
        <a:sy n="1" d="1"/>
      </p:scale>
      <p:origin x="0" y="0"/>
    </p:cViewPr>
  </p:notesTextViewPr>
  <p:notesViewPr>
    <p:cSldViewPr snapToGrid="0">
      <p:cViewPr varScale="1">
        <p:scale>
          <a:sx n="42" d="100"/>
          <a:sy n="42" d="100"/>
        </p:scale>
        <p:origin x="2646" y="4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2.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s>
</file>

<file path=ppt/diagrams/_rels/drawing2.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7F73BFEC-0C62-45AF-B824-D90B05851FCB}" type="doc">
      <dgm:prSet loTypeId="urn:microsoft.com/office/officeart/2005/8/layout/hierarchy1" loCatId="hierarchy" qsTypeId="urn:microsoft.com/office/officeart/2005/8/quickstyle/simple1" qsCatId="simple" csTypeId="urn:microsoft.com/office/officeart/2005/8/colors/colorful5" csCatId="colorful"/>
      <dgm:spPr/>
      <dgm:t>
        <a:bodyPr/>
        <a:lstStyle/>
        <a:p>
          <a:endParaRPr lang="en-US"/>
        </a:p>
      </dgm:t>
    </dgm:pt>
    <dgm:pt modelId="{AE6CAE22-9045-4C82-B2A0-6662D4D1F8C5}">
      <dgm:prSet/>
      <dgm:spPr/>
      <dgm:t>
        <a:bodyPr/>
        <a:lstStyle/>
        <a:p>
          <a:r>
            <a:rPr lang="en-US"/>
            <a:t>Not treated fairly</a:t>
          </a:r>
        </a:p>
      </dgm:t>
    </dgm:pt>
    <dgm:pt modelId="{29CF4996-BEB3-4EB1-9086-E2505D26E51D}" type="parTrans" cxnId="{CD6F694D-D14B-4844-B639-EE833CB495C5}">
      <dgm:prSet/>
      <dgm:spPr/>
      <dgm:t>
        <a:bodyPr/>
        <a:lstStyle/>
        <a:p>
          <a:endParaRPr lang="en-US"/>
        </a:p>
      </dgm:t>
    </dgm:pt>
    <dgm:pt modelId="{6B747762-83D7-4B2F-9EFF-A8C7F3EBBF14}" type="sibTrans" cxnId="{CD6F694D-D14B-4844-B639-EE833CB495C5}">
      <dgm:prSet/>
      <dgm:spPr/>
      <dgm:t>
        <a:bodyPr/>
        <a:lstStyle/>
        <a:p>
          <a:endParaRPr lang="en-US"/>
        </a:p>
      </dgm:t>
    </dgm:pt>
    <dgm:pt modelId="{3014DC67-8C04-40B5-9F9F-24F5E38BEC05}">
      <dgm:prSet/>
      <dgm:spPr/>
      <dgm:t>
        <a:bodyPr/>
        <a:lstStyle/>
        <a:p>
          <a:r>
            <a:rPr lang="en-US"/>
            <a:t>Growing callous</a:t>
          </a:r>
        </a:p>
      </dgm:t>
    </dgm:pt>
    <dgm:pt modelId="{5A50241E-6B8F-4C72-A5CE-85EF20BE2188}" type="parTrans" cxnId="{BC08BEAE-C0DF-412D-AFB6-FAAD411F86BB}">
      <dgm:prSet/>
      <dgm:spPr/>
      <dgm:t>
        <a:bodyPr/>
        <a:lstStyle/>
        <a:p>
          <a:endParaRPr lang="en-US"/>
        </a:p>
      </dgm:t>
    </dgm:pt>
    <dgm:pt modelId="{360EB1B3-BD3F-489E-B83F-3FCD4D995276}" type="sibTrans" cxnId="{BC08BEAE-C0DF-412D-AFB6-FAAD411F86BB}">
      <dgm:prSet/>
      <dgm:spPr/>
      <dgm:t>
        <a:bodyPr/>
        <a:lstStyle/>
        <a:p>
          <a:endParaRPr lang="en-US"/>
        </a:p>
      </dgm:t>
    </dgm:pt>
    <dgm:pt modelId="{E0E58607-487C-4C35-B30E-5D321176DD65}">
      <dgm:prSet/>
      <dgm:spPr/>
      <dgm:t>
        <a:bodyPr/>
        <a:lstStyle/>
        <a:p>
          <a:r>
            <a:rPr lang="en-US"/>
            <a:t>Selfish ambition </a:t>
          </a:r>
        </a:p>
      </dgm:t>
    </dgm:pt>
    <dgm:pt modelId="{C66B0A8B-F4FA-49D1-AFF1-242A970A05D3}" type="parTrans" cxnId="{CE4AF297-27F9-4C33-85CF-697EBF629090}">
      <dgm:prSet/>
      <dgm:spPr/>
      <dgm:t>
        <a:bodyPr/>
        <a:lstStyle/>
        <a:p>
          <a:endParaRPr lang="en-US"/>
        </a:p>
      </dgm:t>
    </dgm:pt>
    <dgm:pt modelId="{20A6C9B0-1DA1-47A8-BD92-9179F8DD86CC}" type="sibTrans" cxnId="{CE4AF297-27F9-4C33-85CF-697EBF629090}">
      <dgm:prSet/>
      <dgm:spPr/>
      <dgm:t>
        <a:bodyPr/>
        <a:lstStyle/>
        <a:p>
          <a:endParaRPr lang="en-US"/>
        </a:p>
      </dgm:t>
    </dgm:pt>
    <dgm:pt modelId="{4A771D30-21DE-4484-8BFE-BCF6380FF282}">
      <dgm:prSet/>
      <dgm:spPr/>
      <dgm:t>
        <a:bodyPr/>
        <a:lstStyle/>
        <a:p>
          <a:r>
            <a:rPr lang="en-US"/>
            <a:t>Conditional justice</a:t>
          </a:r>
        </a:p>
      </dgm:t>
    </dgm:pt>
    <dgm:pt modelId="{14A1394F-280E-45E5-8218-068CC67C4F40}" type="parTrans" cxnId="{FE8B35EF-FED4-47A6-ADF3-33C252DAA30D}">
      <dgm:prSet/>
      <dgm:spPr/>
      <dgm:t>
        <a:bodyPr/>
        <a:lstStyle/>
        <a:p>
          <a:endParaRPr lang="en-US"/>
        </a:p>
      </dgm:t>
    </dgm:pt>
    <dgm:pt modelId="{D2AE3606-585F-4963-B878-69688CA2B669}" type="sibTrans" cxnId="{FE8B35EF-FED4-47A6-ADF3-33C252DAA30D}">
      <dgm:prSet/>
      <dgm:spPr/>
      <dgm:t>
        <a:bodyPr/>
        <a:lstStyle/>
        <a:p>
          <a:endParaRPr lang="en-US"/>
        </a:p>
      </dgm:t>
    </dgm:pt>
    <dgm:pt modelId="{58380C37-6777-B14D-9134-C66EC9331021}" type="pres">
      <dgm:prSet presAssocID="{7F73BFEC-0C62-45AF-B824-D90B05851FCB}" presName="hierChild1" presStyleCnt="0">
        <dgm:presLayoutVars>
          <dgm:chPref val="1"/>
          <dgm:dir/>
          <dgm:animOne val="branch"/>
          <dgm:animLvl val="lvl"/>
          <dgm:resizeHandles/>
        </dgm:presLayoutVars>
      </dgm:prSet>
      <dgm:spPr/>
    </dgm:pt>
    <dgm:pt modelId="{0ABECC9D-0189-4541-9926-FC1DA8ABAD64}" type="pres">
      <dgm:prSet presAssocID="{AE6CAE22-9045-4C82-B2A0-6662D4D1F8C5}" presName="hierRoot1" presStyleCnt="0"/>
      <dgm:spPr/>
    </dgm:pt>
    <dgm:pt modelId="{9AF04B5A-23D1-2F4F-B565-B03DEA718E94}" type="pres">
      <dgm:prSet presAssocID="{AE6CAE22-9045-4C82-B2A0-6662D4D1F8C5}" presName="composite" presStyleCnt="0"/>
      <dgm:spPr/>
    </dgm:pt>
    <dgm:pt modelId="{074E7364-BCA2-6A4A-81B2-6B329FDD161A}" type="pres">
      <dgm:prSet presAssocID="{AE6CAE22-9045-4C82-B2A0-6662D4D1F8C5}" presName="background" presStyleLbl="node0" presStyleIdx="0" presStyleCnt="4"/>
      <dgm:spPr/>
    </dgm:pt>
    <dgm:pt modelId="{734D97E7-B7AD-954D-87AE-E53F2211774F}" type="pres">
      <dgm:prSet presAssocID="{AE6CAE22-9045-4C82-B2A0-6662D4D1F8C5}" presName="text" presStyleLbl="fgAcc0" presStyleIdx="0" presStyleCnt="4">
        <dgm:presLayoutVars>
          <dgm:chPref val="3"/>
        </dgm:presLayoutVars>
      </dgm:prSet>
      <dgm:spPr/>
    </dgm:pt>
    <dgm:pt modelId="{E0B0F10E-BFBB-9342-BB1E-FDEB52F8ABA7}" type="pres">
      <dgm:prSet presAssocID="{AE6CAE22-9045-4C82-B2A0-6662D4D1F8C5}" presName="hierChild2" presStyleCnt="0"/>
      <dgm:spPr/>
    </dgm:pt>
    <dgm:pt modelId="{E0CA6A32-C9B0-9F4D-8B67-FCABF648F44B}" type="pres">
      <dgm:prSet presAssocID="{3014DC67-8C04-40B5-9F9F-24F5E38BEC05}" presName="hierRoot1" presStyleCnt="0"/>
      <dgm:spPr/>
    </dgm:pt>
    <dgm:pt modelId="{8D282495-2BF1-9041-AC64-7786BA5B8D38}" type="pres">
      <dgm:prSet presAssocID="{3014DC67-8C04-40B5-9F9F-24F5E38BEC05}" presName="composite" presStyleCnt="0"/>
      <dgm:spPr/>
    </dgm:pt>
    <dgm:pt modelId="{55EC3543-9564-B548-9BD7-63A0D3728AED}" type="pres">
      <dgm:prSet presAssocID="{3014DC67-8C04-40B5-9F9F-24F5E38BEC05}" presName="background" presStyleLbl="node0" presStyleIdx="1" presStyleCnt="4"/>
      <dgm:spPr/>
    </dgm:pt>
    <dgm:pt modelId="{6B7A4BCE-A593-B943-AB2F-F8C544FAA6A9}" type="pres">
      <dgm:prSet presAssocID="{3014DC67-8C04-40B5-9F9F-24F5E38BEC05}" presName="text" presStyleLbl="fgAcc0" presStyleIdx="1" presStyleCnt="4">
        <dgm:presLayoutVars>
          <dgm:chPref val="3"/>
        </dgm:presLayoutVars>
      </dgm:prSet>
      <dgm:spPr/>
    </dgm:pt>
    <dgm:pt modelId="{260035B6-8698-E544-ACD9-128612164691}" type="pres">
      <dgm:prSet presAssocID="{3014DC67-8C04-40B5-9F9F-24F5E38BEC05}" presName="hierChild2" presStyleCnt="0"/>
      <dgm:spPr/>
    </dgm:pt>
    <dgm:pt modelId="{6462D503-E66B-CA4F-9C73-755BCF93C199}" type="pres">
      <dgm:prSet presAssocID="{E0E58607-487C-4C35-B30E-5D321176DD65}" presName="hierRoot1" presStyleCnt="0"/>
      <dgm:spPr/>
    </dgm:pt>
    <dgm:pt modelId="{61DD7791-49D3-3C4C-8D87-6E9A1B15BF39}" type="pres">
      <dgm:prSet presAssocID="{E0E58607-487C-4C35-B30E-5D321176DD65}" presName="composite" presStyleCnt="0"/>
      <dgm:spPr/>
    </dgm:pt>
    <dgm:pt modelId="{0B62CEF0-4B13-E544-B0FE-B9B97970134B}" type="pres">
      <dgm:prSet presAssocID="{E0E58607-487C-4C35-B30E-5D321176DD65}" presName="background" presStyleLbl="node0" presStyleIdx="2" presStyleCnt="4"/>
      <dgm:spPr/>
    </dgm:pt>
    <dgm:pt modelId="{7A628C8C-E48A-F944-8389-D0366462A4A3}" type="pres">
      <dgm:prSet presAssocID="{E0E58607-487C-4C35-B30E-5D321176DD65}" presName="text" presStyleLbl="fgAcc0" presStyleIdx="2" presStyleCnt="4">
        <dgm:presLayoutVars>
          <dgm:chPref val="3"/>
        </dgm:presLayoutVars>
      </dgm:prSet>
      <dgm:spPr/>
    </dgm:pt>
    <dgm:pt modelId="{B7B25B69-04AA-B149-9F3B-C22020F6AD30}" type="pres">
      <dgm:prSet presAssocID="{E0E58607-487C-4C35-B30E-5D321176DD65}" presName="hierChild2" presStyleCnt="0"/>
      <dgm:spPr/>
    </dgm:pt>
    <dgm:pt modelId="{980B5E8E-7461-FA4C-97B8-E56B71F6123A}" type="pres">
      <dgm:prSet presAssocID="{4A771D30-21DE-4484-8BFE-BCF6380FF282}" presName="hierRoot1" presStyleCnt="0"/>
      <dgm:spPr/>
    </dgm:pt>
    <dgm:pt modelId="{8235A52A-A50C-C64C-802A-035D6CB70057}" type="pres">
      <dgm:prSet presAssocID="{4A771D30-21DE-4484-8BFE-BCF6380FF282}" presName="composite" presStyleCnt="0"/>
      <dgm:spPr/>
    </dgm:pt>
    <dgm:pt modelId="{BCF082FE-38AA-7240-B516-FFEFB5FA7FE7}" type="pres">
      <dgm:prSet presAssocID="{4A771D30-21DE-4484-8BFE-BCF6380FF282}" presName="background" presStyleLbl="node0" presStyleIdx="3" presStyleCnt="4"/>
      <dgm:spPr/>
    </dgm:pt>
    <dgm:pt modelId="{47419418-34F8-9F40-A7AB-FA2492ABC8F0}" type="pres">
      <dgm:prSet presAssocID="{4A771D30-21DE-4484-8BFE-BCF6380FF282}" presName="text" presStyleLbl="fgAcc0" presStyleIdx="3" presStyleCnt="4">
        <dgm:presLayoutVars>
          <dgm:chPref val="3"/>
        </dgm:presLayoutVars>
      </dgm:prSet>
      <dgm:spPr/>
    </dgm:pt>
    <dgm:pt modelId="{F1917EAC-C7E8-644F-80C4-A6716113AE60}" type="pres">
      <dgm:prSet presAssocID="{4A771D30-21DE-4484-8BFE-BCF6380FF282}" presName="hierChild2" presStyleCnt="0"/>
      <dgm:spPr/>
    </dgm:pt>
  </dgm:ptLst>
  <dgm:cxnLst>
    <dgm:cxn modelId="{90FE4B3C-A1C2-3D4F-9EA3-051AC41D7C57}" type="presOf" srcId="{3014DC67-8C04-40B5-9F9F-24F5E38BEC05}" destId="{6B7A4BCE-A593-B943-AB2F-F8C544FAA6A9}" srcOrd="0" destOrd="0" presId="urn:microsoft.com/office/officeart/2005/8/layout/hierarchy1"/>
    <dgm:cxn modelId="{CD6F694D-D14B-4844-B639-EE833CB495C5}" srcId="{7F73BFEC-0C62-45AF-B824-D90B05851FCB}" destId="{AE6CAE22-9045-4C82-B2A0-6662D4D1F8C5}" srcOrd="0" destOrd="0" parTransId="{29CF4996-BEB3-4EB1-9086-E2505D26E51D}" sibTransId="{6B747762-83D7-4B2F-9EFF-A8C7F3EBBF14}"/>
    <dgm:cxn modelId="{9EF23D79-D0E3-3A4A-B4BB-2498539C8206}" type="presOf" srcId="{7F73BFEC-0C62-45AF-B824-D90B05851FCB}" destId="{58380C37-6777-B14D-9134-C66EC9331021}" srcOrd="0" destOrd="0" presId="urn:microsoft.com/office/officeart/2005/8/layout/hierarchy1"/>
    <dgm:cxn modelId="{CE4AF297-27F9-4C33-85CF-697EBF629090}" srcId="{7F73BFEC-0C62-45AF-B824-D90B05851FCB}" destId="{E0E58607-487C-4C35-B30E-5D321176DD65}" srcOrd="2" destOrd="0" parTransId="{C66B0A8B-F4FA-49D1-AFF1-242A970A05D3}" sibTransId="{20A6C9B0-1DA1-47A8-BD92-9179F8DD86CC}"/>
    <dgm:cxn modelId="{BC08BEAE-C0DF-412D-AFB6-FAAD411F86BB}" srcId="{7F73BFEC-0C62-45AF-B824-D90B05851FCB}" destId="{3014DC67-8C04-40B5-9F9F-24F5E38BEC05}" srcOrd="1" destOrd="0" parTransId="{5A50241E-6B8F-4C72-A5CE-85EF20BE2188}" sibTransId="{360EB1B3-BD3F-489E-B83F-3FCD4D995276}"/>
    <dgm:cxn modelId="{EE7B54C5-21FC-3245-81DD-3AC11229803D}" type="presOf" srcId="{4A771D30-21DE-4484-8BFE-BCF6380FF282}" destId="{47419418-34F8-9F40-A7AB-FA2492ABC8F0}" srcOrd="0" destOrd="0" presId="urn:microsoft.com/office/officeart/2005/8/layout/hierarchy1"/>
    <dgm:cxn modelId="{CEEA8EC5-E52B-C84D-AA8A-5542EBDBCDF4}" type="presOf" srcId="{AE6CAE22-9045-4C82-B2A0-6662D4D1F8C5}" destId="{734D97E7-B7AD-954D-87AE-E53F2211774F}" srcOrd="0" destOrd="0" presId="urn:microsoft.com/office/officeart/2005/8/layout/hierarchy1"/>
    <dgm:cxn modelId="{B7107DDA-5B55-D944-87C9-DB5D72388C11}" type="presOf" srcId="{E0E58607-487C-4C35-B30E-5D321176DD65}" destId="{7A628C8C-E48A-F944-8389-D0366462A4A3}" srcOrd="0" destOrd="0" presId="urn:microsoft.com/office/officeart/2005/8/layout/hierarchy1"/>
    <dgm:cxn modelId="{FE8B35EF-FED4-47A6-ADF3-33C252DAA30D}" srcId="{7F73BFEC-0C62-45AF-B824-D90B05851FCB}" destId="{4A771D30-21DE-4484-8BFE-BCF6380FF282}" srcOrd="3" destOrd="0" parTransId="{14A1394F-280E-45E5-8218-068CC67C4F40}" sibTransId="{D2AE3606-585F-4963-B878-69688CA2B669}"/>
    <dgm:cxn modelId="{6546AC5B-DBF1-EC4D-A95B-E01B977F7FE1}" type="presParOf" srcId="{58380C37-6777-B14D-9134-C66EC9331021}" destId="{0ABECC9D-0189-4541-9926-FC1DA8ABAD64}" srcOrd="0" destOrd="0" presId="urn:microsoft.com/office/officeart/2005/8/layout/hierarchy1"/>
    <dgm:cxn modelId="{E19FB52D-AC2E-914E-AB10-DD9BABC1F600}" type="presParOf" srcId="{0ABECC9D-0189-4541-9926-FC1DA8ABAD64}" destId="{9AF04B5A-23D1-2F4F-B565-B03DEA718E94}" srcOrd="0" destOrd="0" presId="urn:microsoft.com/office/officeart/2005/8/layout/hierarchy1"/>
    <dgm:cxn modelId="{1ECF6CF5-8781-D64F-AECE-DBB5DE3381C3}" type="presParOf" srcId="{9AF04B5A-23D1-2F4F-B565-B03DEA718E94}" destId="{074E7364-BCA2-6A4A-81B2-6B329FDD161A}" srcOrd="0" destOrd="0" presId="urn:microsoft.com/office/officeart/2005/8/layout/hierarchy1"/>
    <dgm:cxn modelId="{D2F7BC98-ABBA-DA42-A20E-406E48CE1359}" type="presParOf" srcId="{9AF04B5A-23D1-2F4F-B565-B03DEA718E94}" destId="{734D97E7-B7AD-954D-87AE-E53F2211774F}" srcOrd="1" destOrd="0" presId="urn:microsoft.com/office/officeart/2005/8/layout/hierarchy1"/>
    <dgm:cxn modelId="{3FC7F19F-87AB-FE4F-BA24-8F05DEE62FD3}" type="presParOf" srcId="{0ABECC9D-0189-4541-9926-FC1DA8ABAD64}" destId="{E0B0F10E-BFBB-9342-BB1E-FDEB52F8ABA7}" srcOrd="1" destOrd="0" presId="urn:microsoft.com/office/officeart/2005/8/layout/hierarchy1"/>
    <dgm:cxn modelId="{9D5588F4-BAFB-AD45-AD15-F9D0B134E90B}" type="presParOf" srcId="{58380C37-6777-B14D-9134-C66EC9331021}" destId="{E0CA6A32-C9B0-9F4D-8B67-FCABF648F44B}" srcOrd="1" destOrd="0" presId="urn:microsoft.com/office/officeart/2005/8/layout/hierarchy1"/>
    <dgm:cxn modelId="{0797E05D-1ECA-1641-8EB9-7B8A8BCE28A9}" type="presParOf" srcId="{E0CA6A32-C9B0-9F4D-8B67-FCABF648F44B}" destId="{8D282495-2BF1-9041-AC64-7786BA5B8D38}" srcOrd="0" destOrd="0" presId="urn:microsoft.com/office/officeart/2005/8/layout/hierarchy1"/>
    <dgm:cxn modelId="{1891BA53-85A4-E146-A1EE-4F7A6AAE066E}" type="presParOf" srcId="{8D282495-2BF1-9041-AC64-7786BA5B8D38}" destId="{55EC3543-9564-B548-9BD7-63A0D3728AED}" srcOrd="0" destOrd="0" presId="urn:microsoft.com/office/officeart/2005/8/layout/hierarchy1"/>
    <dgm:cxn modelId="{C6DFA5B0-3D06-5B43-B600-869CC419BD9B}" type="presParOf" srcId="{8D282495-2BF1-9041-AC64-7786BA5B8D38}" destId="{6B7A4BCE-A593-B943-AB2F-F8C544FAA6A9}" srcOrd="1" destOrd="0" presId="urn:microsoft.com/office/officeart/2005/8/layout/hierarchy1"/>
    <dgm:cxn modelId="{1DF29D31-5736-1B44-9460-973A5EF7F9AD}" type="presParOf" srcId="{E0CA6A32-C9B0-9F4D-8B67-FCABF648F44B}" destId="{260035B6-8698-E544-ACD9-128612164691}" srcOrd="1" destOrd="0" presId="urn:microsoft.com/office/officeart/2005/8/layout/hierarchy1"/>
    <dgm:cxn modelId="{5C66899B-8B64-854D-B522-8411C33592C4}" type="presParOf" srcId="{58380C37-6777-B14D-9134-C66EC9331021}" destId="{6462D503-E66B-CA4F-9C73-755BCF93C199}" srcOrd="2" destOrd="0" presId="urn:microsoft.com/office/officeart/2005/8/layout/hierarchy1"/>
    <dgm:cxn modelId="{6A6751D4-F931-7F47-AC52-400AFC7FDE6E}" type="presParOf" srcId="{6462D503-E66B-CA4F-9C73-755BCF93C199}" destId="{61DD7791-49D3-3C4C-8D87-6E9A1B15BF39}" srcOrd="0" destOrd="0" presId="urn:microsoft.com/office/officeart/2005/8/layout/hierarchy1"/>
    <dgm:cxn modelId="{C2909945-BE9C-7D4F-946A-6F93E1FBB8D3}" type="presParOf" srcId="{61DD7791-49D3-3C4C-8D87-6E9A1B15BF39}" destId="{0B62CEF0-4B13-E544-B0FE-B9B97970134B}" srcOrd="0" destOrd="0" presId="urn:microsoft.com/office/officeart/2005/8/layout/hierarchy1"/>
    <dgm:cxn modelId="{1E046FF8-81DF-6040-A72A-92D7BE830C03}" type="presParOf" srcId="{61DD7791-49D3-3C4C-8D87-6E9A1B15BF39}" destId="{7A628C8C-E48A-F944-8389-D0366462A4A3}" srcOrd="1" destOrd="0" presId="urn:microsoft.com/office/officeart/2005/8/layout/hierarchy1"/>
    <dgm:cxn modelId="{3CEDFC8F-DC9D-BF46-965D-78BABFCA003C}" type="presParOf" srcId="{6462D503-E66B-CA4F-9C73-755BCF93C199}" destId="{B7B25B69-04AA-B149-9F3B-C22020F6AD30}" srcOrd="1" destOrd="0" presId="urn:microsoft.com/office/officeart/2005/8/layout/hierarchy1"/>
    <dgm:cxn modelId="{CBAD4D33-2F96-7A43-832C-E1D9F371E085}" type="presParOf" srcId="{58380C37-6777-B14D-9134-C66EC9331021}" destId="{980B5E8E-7461-FA4C-97B8-E56B71F6123A}" srcOrd="3" destOrd="0" presId="urn:microsoft.com/office/officeart/2005/8/layout/hierarchy1"/>
    <dgm:cxn modelId="{68A580E9-52E5-2949-8DBD-782F3180A17A}" type="presParOf" srcId="{980B5E8E-7461-FA4C-97B8-E56B71F6123A}" destId="{8235A52A-A50C-C64C-802A-035D6CB70057}" srcOrd="0" destOrd="0" presId="urn:microsoft.com/office/officeart/2005/8/layout/hierarchy1"/>
    <dgm:cxn modelId="{9B531996-2D14-3E4D-B98F-6C2B2A2CE531}" type="presParOf" srcId="{8235A52A-A50C-C64C-802A-035D6CB70057}" destId="{BCF082FE-38AA-7240-B516-FFEFB5FA7FE7}" srcOrd="0" destOrd="0" presId="urn:microsoft.com/office/officeart/2005/8/layout/hierarchy1"/>
    <dgm:cxn modelId="{3BD39522-CF5D-444C-B5CB-6247279AC617}" type="presParOf" srcId="{8235A52A-A50C-C64C-802A-035D6CB70057}" destId="{47419418-34F8-9F40-A7AB-FA2492ABC8F0}" srcOrd="1" destOrd="0" presId="urn:microsoft.com/office/officeart/2005/8/layout/hierarchy1"/>
    <dgm:cxn modelId="{B65BB541-F491-1641-AFDB-626AED5C0810}" type="presParOf" srcId="{980B5E8E-7461-FA4C-97B8-E56B71F6123A}" destId="{F1917EAC-C7E8-644F-80C4-A6716113AE60}"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9701B5-00B6-4B3C-A12B-0FDA878488CE}" type="doc">
      <dgm:prSet loTypeId="urn:microsoft.com/office/officeart/2018/2/layout/IconVerticalSolidList" loCatId="icon" qsTypeId="urn:microsoft.com/office/officeart/2005/8/quickstyle/simple1" qsCatId="simple" csTypeId="urn:microsoft.com/office/officeart/2018/5/colors/Iconchunking_neutralicontext_colorful5" csCatId="colorful" phldr="1"/>
      <dgm:spPr/>
      <dgm:t>
        <a:bodyPr/>
        <a:lstStyle/>
        <a:p>
          <a:endParaRPr lang="en-US"/>
        </a:p>
      </dgm:t>
    </dgm:pt>
    <dgm:pt modelId="{AE48512B-6989-445F-9667-F485CCC48FE8}">
      <dgm:prSet/>
      <dgm:spPr/>
      <dgm:t>
        <a:bodyPr/>
        <a:lstStyle/>
        <a:p>
          <a:r>
            <a:rPr lang="en-US"/>
            <a:t>Made the best of his situation – even at its worse</a:t>
          </a:r>
        </a:p>
      </dgm:t>
    </dgm:pt>
    <dgm:pt modelId="{62389287-6F5F-4E78-83B1-07E8432073EF}" type="parTrans" cxnId="{BD1250D3-44D8-47D2-9591-BDA6DF0EEC95}">
      <dgm:prSet/>
      <dgm:spPr/>
      <dgm:t>
        <a:bodyPr/>
        <a:lstStyle/>
        <a:p>
          <a:endParaRPr lang="en-US"/>
        </a:p>
      </dgm:t>
    </dgm:pt>
    <dgm:pt modelId="{FB1AD285-860D-4F0A-BA94-FF2EC932D515}" type="sibTrans" cxnId="{BD1250D3-44D8-47D2-9591-BDA6DF0EEC95}">
      <dgm:prSet/>
      <dgm:spPr/>
      <dgm:t>
        <a:bodyPr/>
        <a:lstStyle/>
        <a:p>
          <a:endParaRPr lang="en-US"/>
        </a:p>
      </dgm:t>
    </dgm:pt>
    <dgm:pt modelId="{E300A8CE-AE4C-42E1-85B3-F670A37B144D}">
      <dgm:prSet/>
      <dgm:spPr/>
      <dgm:t>
        <a:bodyPr/>
        <a:lstStyle/>
        <a:p>
          <a:r>
            <a:rPr lang="en-US"/>
            <a:t>Treated people well – even those that hurt him</a:t>
          </a:r>
        </a:p>
      </dgm:t>
    </dgm:pt>
    <dgm:pt modelId="{095A0207-BAF5-44B7-9A73-35D71D7EA649}" type="parTrans" cxnId="{83F8D418-802D-403C-8E5F-AFE6EDB88EB1}">
      <dgm:prSet/>
      <dgm:spPr/>
      <dgm:t>
        <a:bodyPr/>
        <a:lstStyle/>
        <a:p>
          <a:endParaRPr lang="en-US"/>
        </a:p>
      </dgm:t>
    </dgm:pt>
    <dgm:pt modelId="{444AE9EA-035E-49C8-B7A0-662B254BDFF4}" type="sibTrans" cxnId="{83F8D418-802D-403C-8E5F-AFE6EDB88EB1}">
      <dgm:prSet/>
      <dgm:spPr/>
      <dgm:t>
        <a:bodyPr/>
        <a:lstStyle/>
        <a:p>
          <a:endParaRPr lang="en-US"/>
        </a:p>
      </dgm:t>
    </dgm:pt>
    <dgm:pt modelId="{EB388439-0372-4AC9-9AEB-241FE683120B}">
      <dgm:prSet/>
      <dgm:spPr/>
      <dgm:t>
        <a:bodyPr/>
        <a:lstStyle/>
        <a:p>
          <a:r>
            <a:rPr lang="en-US"/>
            <a:t>Had a drive to keep putting himself out there</a:t>
          </a:r>
        </a:p>
      </dgm:t>
    </dgm:pt>
    <dgm:pt modelId="{FAF7D290-38B8-4910-A8A1-DE7204F1D61C}" type="parTrans" cxnId="{25CEF4CE-2CD0-4EF2-9795-7B690F974791}">
      <dgm:prSet/>
      <dgm:spPr/>
      <dgm:t>
        <a:bodyPr/>
        <a:lstStyle/>
        <a:p>
          <a:endParaRPr lang="en-US"/>
        </a:p>
      </dgm:t>
    </dgm:pt>
    <dgm:pt modelId="{E47208DD-0466-4EC6-A0FD-D3A944793DD8}" type="sibTrans" cxnId="{25CEF4CE-2CD0-4EF2-9795-7B690F974791}">
      <dgm:prSet/>
      <dgm:spPr/>
      <dgm:t>
        <a:bodyPr/>
        <a:lstStyle/>
        <a:p>
          <a:endParaRPr lang="en-US"/>
        </a:p>
      </dgm:t>
    </dgm:pt>
    <dgm:pt modelId="{9F3947EC-60F6-462F-8A7B-1ED387370B3C}">
      <dgm:prSet/>
      <dgm:spPr/>
      <dgm:t>
        <a:bodyPr/>
        <a:lstStyle/>
        <a:p>
          <a:r>
            <a:rPr lang="en-US"/>
            <a:t>Found the joy in victories and shared his success</a:t>
          </a:r>
        </a:p>
      </dgm:t>
    </dgm:pt>
    <dgm:pt modelId="{F558779D-EC44-40B9-8CBD-3FC256AE854F}" type="parTrans" cxnId="{D45FA56F-944A-4525-8E22-366DEBCAB5E6}">
      <dgm:prSet/>
      <dgm:spPr/>
      <dgm:t>
        <a:bodyPr/>
        <a:lstStyle/>
        <a:p>
          <a:endParaRPr lang="en-US"/>
        </a:p>
      </dgm:t>
    </dgm:pt>
    <dgm:pt modelId="{50E58673-D74F-4A6C-8A84-FB47959256E3}" type="sibTrans" cxnId="{D45FA56F-944A-4525-8E22-366DEBCAB5E6}">
      <dgm:prSet/>
      <dgm:spPr/>
      <dgm:t>
        <a:bodyPr/>
        <a:lstStyle/>
        <a:p>
          <a:endParaRPr lang="en-US"/>
        </a:p>
      </dgm:t>
    </dgm:pt>
    <dgm:pt modelId="{3FC59665-AD08-48EB-9BC9-2E22E2C38B72}">
      <dgm:prSet/>
      <dgm:spPr/>
      <dgm:t>
        <a:bodyPr/>
        <a:lstStyle/>
        <a:p>
          <a:r>
            <a:rPr lang="en-US"/>
            <a:t>Held on to his faith in God</a:t>
          </a:r>
        </a:p>
      </dgm:t>
    </dgm:pt>
    <dgm:pt modelId="{88585F25-33C3-4CB0-864C-27F421D4F4F0}" type="parTrans" cxnId="{A892E3B8-9C9B-4F00-BCB8-FEE25CF050A8}">
      <dgm:prSet/>
      <dgm:spPr/>
      <dgm:t>
        <a:bodyPr/>
        <a:lstStyle/>
        <a:p>
          <a:endParaRPr lang="en-US"/>
        </a:p>
      </dgm:t>
    </dgm:pt>
    <dgm:pt modelId="{ED9F2B6C-DED8-43FC-9640-9117EC2A2965}" type="sibTrans" cxnId="{A892E3B8-9C9B-4F00-BCB8-FEE25CF050A8}">
      <dgm:prSet/>
      <dgm:spPr/>
      <dgm:t>
        <a:bodyPr/>
        <a:lstStyle/>
        <a:p>
          <a:endParaRPr lang="en-US"/>
        </a:p>
      </dgm:t>
    </dgm:pt>
    <dgm:pt modelId="{69C72D3D-3548-4CAB-8C51-B30822ECD321}" type="pres">
      <dgm:prSet presAssocID="{809701B5-00B6-4B3C-A12B-0FDA878488CE}" presName="root" presStyleCnt="0">
        <dgm:presLayoutVars>
          <dgm:dir/>
          <dgm:resizeHandles val="exact"/>
        </dgm:presLayoutVars>
      </dgm:prSet>
      <dgm:spPr/>
    </dgm:pt>
    <dgm:pt modelId="{B7BF9277-156B-4588-8702-76345A4E3A5D}" type="pres">
      <dgm:prSet presAssocID="{AE48512B-6989-445F-9667-F485CCC48FE8}" presName="compNode" presStyleCnt="0"/>
      <dgm:spPr/>
    </dgm:pt>
    <dgm:pt modelId="{A14425FB-3016-4E6B-8278-82E3756F1D71}" type="pres">
      <dgm:prSet presAssocID="{AE48512B-6989-445F-9667-F485CCC48FE8}" presName="bgRect" presStyleLbl="bgShp" presStyleIdx="0" presStyleCnt="5"/>
      <dgm:spPr/>
    </dgm:pt>
    <dgm:pt modelId="{E4A8BD83-9760-414D-A0B1-40C7350A6170}" type="pres">
      <dgm:prSet presAssocID="{AE48512B-6989-445F-9667-F485CCC48FE8}"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ye dropper"/>
        </a:ext>
      </dgm:extLst>
    </dgm:pt>
    <dgm:pt modelId="{1F8D666B-0C08-4BB8-AE52-D34E1B553E50}" type="pres">
      <dgm:prSet presAssocID="{AE48512B-6989-445F-9667-F485CCC48FE8}" presName="spaceRect" presStyleCnt="0"/>
      <dgm:spPr/>
    </dgm:pt>
    <dgm:pt modelId="{007504FE-6B7E-45AA-BA9C-90E2CF3A910F}" type="pres">
      <dgm:prSet presAssocID="{AE48512B-6989-445F-9667-F485CCC48FE8}" presName="parTx" presStyleLbl="revTx" presStyleIdx="0" presStyleCnt="5">
        <dgm:presLayoutVars>
          <dgm:chMax val="0"/>
          <dgm:chPref val="0"/>
        </dgm:presLayoutVars>
      </dgm:prSet>
      <dgm:spPr/>
    </dgm:pt>
    <dgm:pt modelId="{90B66BF0-D728-4531-A4B1-7237567FA6EB}" type="pres">
      <dgm:prSet presAssocID="{FB1AD285-860D-4F0A-BA94-FF2EC932D515}" presName="sibTrans" presStyleCnt="0"/>
      <dgm:spPr/>
    </dgm:pt>
    <dgm:pt modelId="{5BE7F7D2-A966-4B63-AF79-B346C9E5D9F1}" type="pres">
      <dgm:prSet presAssocID="{E300A8CE-AE4C-42E1-85B3-F670A37B144D}" presName="compNode" presStyleCnt="0"/>
      <dgm:spPr/>
    </dgm:pt>
    <dgm:pt modelId="{08C7FB2C-BE96-489C-BCE6-AF975D45AF82}" type="pres">
      <dgm:prSet presAssocID="{E300A8CE-AE4C-42E1-85B3-F670A37B144D}" presName="bgRect" presStyleLbl="bgShp" presStyleIdx="1" presStyleCnt="5"/>
      <dgm:spPr/>
    </dgm:pt>
    <dgm:pt modelId="{C11BCF30-383C-40A4-9016-42014305A3FA}" type="pres">
      <dgm:prSet presAssocID="{E300A8CE-AE4C-42E1-85B3-F670A37B144D}"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port Balls"/>
        </a:ext>
      </dgm:extLst>
    </dgm:pt>
    <dgm:pt modelId="{AFD71329-9290-49C8-AFD2-C27BF4C024BB}" type="pres">
      <dgm:prSet presAssocID="{E300A8CE-AE4C-42E1-85B3-F670A37B144D}" presName="spaceRect" presStyleCnt="0"/>
      <dgm:spPr/>
    </dgm:pt>
    <dgm:pt modelId="{00ECCA75-50FF-45E6-92EE-14E179EC6D39}" type="pres">
      <dgm:prSet presAssocID="{E300A8CE-AE4C-42E1-85B3-F670A37B144D}" presName="parTx" presStyleLbl="revTx" presStyleIdx="1" presStyleCnt="5" custScaleX="99995">
        <dgm:presLayoutVars>
          <dgm:chMax val="0"/>
          <dgm:chPref val="0"/>
        </dgm:presLayoutVars>
      </dgm:prSet>
      <dgm:spPr/>
    </dgm:pt>
    <dgm:pt modelId="{F694CF5D-FEDE-4DA9-9819-747B24EBDEA5}" type="pres">
      <dgm:prSet presAssocID="{444AE9EA-035E-49C8-B7A0-662B254BDFF4}" presName="sibTrans" presStyleCnt="0"/>
      <dgm:spPr/>
    </dgm:pt>
    <dgm:pt modelId="{31170C10-4E51-4D6A-9D05-EA874027B397}" type="pres">
      <dgm:prSet presAssocID="{EB388439-0372-4AC9-9AEB-241FE683120B}" presName="compNode" presStyleCnt="0"/>
      <dgm:spPr/>
    </dgm:pt>
    <dgm:pt modelId="{7CF318A9-0957-487C-87C5-353D556BA405}" type="pres">
      <dgm:prSet presAssocID="{EB388439-0372-4AC9-9AEB-241FE683120B}" presName="bgRect" presStyleLbl="bgShp" presStyleIdx="2" presStyleCnt="5"/>
      <dgm:spPr/>
    </dgm:pt>
    <dgm:pt modelId="{3CA1F4FA-D334-4C22-ADAA-72A12EAB70B4}" type="pres">
      <dgm:prSet presAssocID="{EB388439-0372-4AC9-9AEB-241FE683120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assroom"/>
        </a:ext>
      </dgm:extLst>
    </dgm:pt>
    <dgm:pt modelId="{E0526FB3-5878-476D-8270-EF85E1FB5E8D}" type="pres">
      <dgm:prSet presAssocID="{EB388439-0372-4AC9-9AEB-241FE683120B}" presName="spaceRect" presStyleCnt="0"/>
      <dgm:spPr/>
    </dgm:pt>
    <dgm:pt modelId="{98907563-9142-4917-B22C-2CC295144F68}" type="pres">
      <dgm:prSet presAssocID="{EB388439-0372-4AC9-9AEB-241FE683120B}" presName="parTx" presStyleLbl="revTx" presStyleIdx="2" presStyleCnt="5">
        <dgm:presLayoutVars>
          <dgm:chMax val="0"/>
          <dgm:chPref val="0"/>
        </dgm:presLayoutVars>
      </dgm:prSet>
      <dgm:spPr/>
    </dgm:pt>
    <dgm:pt modelId="{5BF16CD0-9918-4343-A8D5-22271D7F25EB}" type="pres">
      <dgm:prSet presAssocID="{E47208DD-0466-4EC6-A0FD-D3A944793DD8}" presName="sibTrans" presStyleCnt="0"/>
      <dgm:spPr/>
    </dgm:pt>
    <dgm:pt modelId="{A87CC6F3-597D-4129-B86A-0AFEFCBD4350}" type="pres">
      <dgm:prSet presAssocID="{9F3947EC-60F6-462F-8A7B-1ED387370B3C}" presName="compNode" presStyleCnt="0"/>
      <dgm:spPr/>
    </dgm:pt>
    <dgm:pt modelId="{61E09E84-8280-4377-8F15-D184138C9111}" type="pres">
      <dgm:prSet presAssocID="{9F3947EC-60F6-462F-8A7B-1ED387370B3C}" presName="bgRect" presStyleLbl="bgShp" presStyleIdx="3" presStyleCnt="5"/>
      <dgm:spPr/>
    </dgm:pt>
    <dgm:pt modelId="{99FA27F7-8F13-49F7-9AA6-54C08624B9B1}" type="pres">
      <dgm:prSet presAssocID="{9F3947EC-60F6-462F-8A7B-1ED387370B3C}"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User"/>
        </a:ext>
      </dgm:extLst>
    </dgm:pt>
    <dgm:pt modelId="{A0885980-7E8B-477B-9898-9013D9BAB572}" type="pres">
      <dgm:prSet presAssocID="{9F3947EC-60F6-462F-8A7B-1ED387370B3C}" presName="spaceRect" presStyleCnt="0"/>
      <dgm:spPr/>
    </dgm:pt>
    <dgm:pt modelId="{5F1DD73F-71A3-4F3D-AD2C-E8B3DA3586E5}" type="pres">
      <dgm:prSet presAssocID="{9F3947EC-60F6-462F-8A7B-1ED387370B3C}" presName="parTx" presStyleLbl="revTx" presStyleIdx="3" presStyleCnt="5">
        <dgm:presLayoutVars>
          <dgm:chMax val="0"/>
          <dgm:chPref val="0"/>
        </dgm:presLayoutVars>
      </dgm:prSet>
      <dgm:spPr/>
    </dgm:pt>
    <dgm:pt modelId="{36746F1E-753F-4CCB-A45F-3658ED3415E7}" type="pres">
      <dgm:prSet presAssocID="{50E58673-D74F-4A6C-8A84-FB47959256E3}" presName="sibTrans" presStyleCnt="0"/>
      <dgm:spPr/>
    </dgm:pt>
    <dgm:pt modelId="{E4C15BBA-3F0F-4B6B-99E2-9E17EB86C59F}" type="pres">
      <dgm:prSet presAssocID="{3FC59665-AD08-48EB-9BC9-2E22E2C38B72}" presName="compNode" presStyleCnt="0"/>
      <dgm:spPr/>
    </dgm:pt>
    <dgm:pt modelId="{F069FD31-509B-43CD-B1F1-21A3E55814BD}" type="pres">
      <dgm:prSet presAssocID="{3FC59665-AD08-48EB-9BC9-2E22E2C38B72}" presName="bgRect" presStyleLbl="bgShp" presStyleIdx="4" presStyleCnt="5"/>
      <dgm:spPr/>
    </dgm:pt>
    <dgm:pt modelId="{1527300B-93A7-4E6E-8069-6F19D0579BE8}" type="pres">
      <dgm:prSet presAssocID="{3FC59665-AD08-48EB-9BC9-2E22E2C38B72}"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Mailbox"/>
        </a:ext>
      </dgm:extLst>
    </dgm:pt>
    <dgm:pt modelId="{6A952F5F-BF65-4677-91A1-368D8FA5B446}" type="pres">
      <dgm:prSet presAssocID="{3FC59665-AD08-48EB-9BC9-2E22E2C38B72}" presName="spaceRect" presStyleCnt="0"/>
      <dgm:spPr/>
    </dgm:pt>
    <dgm:pt modelId="{70E7C075-E18E-4A56-A50E-CD1B6FE19FE5}" type="pres">
      <dgm:prSet presAssocID="{3FC59665-AD08-48EB-9BC9-2E22E2C38B72}" presName="parTx" presStyleLbl="revTx" presStyleIdx="4" presStyleCnt="5">
        <dgm:presLayoutVars>
          <dgm:chMax val="0"/>
          <dgm:chPref val="0"/>
        </dgm:presLayoutVars>
      </dgm:prSet>
      <dgm:spPr/>
    </dgm:pt>
  </dgm:ptLst>
  <dgm:cxnLst>
    <dgm:cxn modelId="{07096516-6001-3044-83CA-CF73F74A9F0C}" type="presOf" srcId="{EB388439-0372-4AC9-9AEB-241FE683120B}" destId="{98907563-9142-4917-B22C-2CC295144F68}" srcOrd="0" destOrd="0" presId="urn:microsoft.com/office/officeart/2018/2/layout/IconVerticalSolidList"/>
    <dgm:cxn modelId="{83F8D418-802D-403C-8E5F-AFE6EDB88EB1}" srcId="{809701B5-00B6-4B3C-A12B-0FDA878488CE}" destId="{E300A8CE-AE4C-42E1-85B3-F670A37B144D}" srcOrd="1" destOrd="0" parTransId="{095A0207-BAF5-44B7-9A73-35D71D7EA649}" sibTransId="{444AE9EA-035E-49C8-B7A0-662B254BDFF4}"/>
    <dgm:cxn modelId="{4B565B2E-680C-7E41-B306-99D4A28042D6}" type="presOf" srcId="{AE48512B-6989-445F-9667-F485CCC48FE8}" destId="{007504FE-6B7E-45AA-BA9C-90E2CF3A910F}" srcOrd="0" destOrd="0" presId="urn:microsoft.com/office/officeart/2018/2/layout/IconVerticalSolidList"/>
    <dgm:cxn modelId="{39A24737-2445-9E48-88FF-8BD357C79251}" type="presOf" srcId="{9F3947EC-60F6-462F-8A7B-1ED387370B3C}" destId="{5F1DD73F-71A3-4F3D-AD2C-E8B3DA3586E5}" srcOrd="0" destOrd="0" presId="urn:microsoft.com/office/officeart/2018/2/layout/IconVerticalSolidList"/>
    <dgm:cxn modelId="{D45FA56F-944A-4525-8E22-366DEBCAB5E6}" srcId="{809701B5-00B6-4B3C-A12B-0FDA878488CE}" destId="{9F3947EC-60F6-462F-8A7B-1ED387370B3C}" srcOrd="3" destOrd="0" parTransId="{F558779D-EC44-40B9-8CBD-3FC256AE854F}" sibTransId="{50E58673-D74F-4A6C-8A84-FB47959256E3}"/>
    <dgm:cxn modelId="{5D0DDC75-5ACF-5D47-A9AE-B7D49A86C6CC}" type="presOf" srcId="{3FC59665-AD08-48EB-9BC9-2E22E2C38B72}" destId="{70E7C075-E18E-4A56-A50E-CD1B6FE19FE5}" srcOrd="0" destOrd="0" presId="urn:microsoft.com/office/officeart/2018/2/layout/IconVerticalSolidList"/>
    <dgm:cxn modelId="{A892E3B8-9C9B-4F00-BCB8-FEE25CF050A8}" srcId="{809701B5-00B6-4B3C-A12B-0FDA878488CE}" destId="{3FC59665-AD08-48EB-9BC9-2E22E2C38B72}" srcOrd="4" destOrd="0" parTransId="{88585F25-33C3-4CB0-864C-27F421D4F4F0}" sibTransId="{ED9F2B6C-DED8-43FC-9640-9117EC2A2965}"/>
    <dgm:cxn modelId="{25CEF4CE-2CD0-4EF2-9795-7B690F974791}" srcId="{809701B5-00B6-4B3C-A12B-0FDA878488CE}" destId="{EB388439-0372-4AC9-9AEB-241FE683120B}" srcOrd="2" destOrd="0" parTransId="{FAF7D290-38B8-4910-A8A1-DE7204F1D61C}" sibTransId="{E47208DD-0466-4EC6-A0FD-D3A944793DD8}"/>
    <dgm:cxn modelId="{BD1250D3-44D8-47D2-9591-BDA6DF0EEC95}" srcId="{809701B5-00B6-4B3C-A12B-0FDA878488CE}" destId="{AE48512B-6989-445F-9667-F485CCC48FE8}" srcOrd="0" destOrd="0" parTransId="{62389287-6F5F-4E78-83B1-07E8432073EF}" sibTransId="{FB1AD285-860D-4F0A-BA94-FF2EC932D515}"/>
    <dgm:cxn modelId="{A85CB4DA-B8EF-9B46-9E32-89BDBB4D61F4}" type="presOf" srcId="{809701B5-00B6-4B3C-A12B-0FDA878488CE}" destId="{69C72D3D-3548-4CAB-8C51-B30822ECD321}" srcOrd="0" destOrd="0" presId="urn:microsoft.com/office/officeart/2018/2/layout/IconVerticalSolidList"/>
    <dgm:cxn modelId="{5B8796DC-30A1-574F-84E3-5E538DAA962D}" type="presOf" srcId="{E300A8CE-AE4C-42E1-85B3-F670A37B144D}" destId="{00ECCA75-50FF-45E6-92EE-14E179EC6D39}" srcOrd="0" destOrd="0" presId="urn:microsoft.com/office/officeart/2018/2/layout/IconVerticalSolidList"/>
    <dgm:cxn modelId="{76B5F3A1-469F-CB44-ADE1-19B305296ECA}" type="presParOf" srcId="{69C72D3D-3548-4CAB-8C51-B30822ECD321}" destId="{B7BF9277-156B-4588-8702-76345A4E3A5D}" srcOrd="0" destOrd="0" presId="urn:microsoft.com/office/officeart/2018/2/layout/IconVerticalSolidList"/>
    <dgm:cxn modelId="{2B57EEB4-CC9A-E44C-885F-7AE4AC422202}" type="presParOf" srcId="{B7BF9277-156B-4588-8702-76345A4E3A5D}" destId="{A14425FB-3016-4E6B-8278-82E3756F1D71}" srcOrd="0" destOrd="0" presId="urn:microsoft.com/office/officeart/2018/2/layout/IconVerticalSolidList"/>
    <dgm:cxn modelId="{37F9BBB3-2FF0-1349-8416-412FB7B87785}" type="presParOf" srcId="{B7BF9277-156B-4588-8702-76345A4E3A5D}" destId="{E4A8BD83-9760-414D-A0B1-40C7350A6170}" srcOrd="1" destOrd="0" presId="urn:microsoft.com/office/officeart/2018/2/layout/IconVerticalSolidList"/>
    <dgm:cxn modelId="{667DCE82-85D8-5349-B104-58E5A4A1504D}" type="presParOf" srcId="{B7BF9277-156B-4588-8702-76345A4E3A5D}" destId="{1F8D666B-0C08-4BB8-AE52-D34E1B553E50}" srcOrd="2" destOrd="0" presId="urn:microsoft.com/office/officeart/2018/2/layout/IconVerticalSolidList"/>
    <dgm:cxn modelId="{BC2FC212-7DBD-8447-85F7-3FB3C957B487}" type="presParOf" srcId="{B7BF9277-156B-4588-8702-76345A4E3A5D}" destId="{007504FE-6B7E-45AA-BA9C-90E2CF3A910F}" srcOrd="3" destOrd="0" presId="urn:microsoft.com/office/officeart/2018/2/layout/IconVerticalSolidList"/>
    <dgm:cxn modelId="{CC2D211F-7AC8-954D-929C-DEFB93E993F5}" type="presParOf" srcId="{69C72D3D-3548-4CAB-8C51-B30822ECD321}" destId="{90B66BF0-D728-4531-A4B1-7237567FA6EB}" srcOrd="1" destOrd="0" presId="urn:microsoft.com/office/officeart/2018/2/layout/IconVerticalSolidList"/>
    <dgm:cxn modelId="{D19BF8E7-BDFE-EF40-A61A-D1228F199415}" type="presParOf" srcId="{69C72D3D-3548-4CAB-8C51-B30822ECD321}" destId="{5BE7F7D2-A966-4B63-AF79-B346C9E5D9F1}" srcOrd="2" destOrd="0" presId="urn:microsoft.com/office/officeart/2018/2/layout/IconVerticalSolidList"/>
    <dgm:cxn modelId="{9B694592-F266-E24E-88ED-3F3AE83B9594}" type="presParOf" srcId="{5BE7F7D2-A966-4B63-AF79-B346C9E5D9F1}" destId="{08C7FB2C-BE96-489C-BCE6-AF975D45AF82}" srcOrd="0" destOrd="0" presId="urn:microsoft.com/office/officeart/2018/2/layout/IconVerticalSolidList"/>
    <dgm:cxn modelId="{5597853C-E1EE-2F48-BA98-C0BC4E8DEEFD}" type="presParOf" srcId="{5BE7F7D2-A966-4B63-AF79-B346C9E5D9F1}" destId="{C11BCF30-383C-40A4-9016-42014305A3FA}" srcOrd="1" destOrd="0" presId="urn:microsoft.com/office/officeart/2018/2/layout/IconVerticalSolidList"/>
    <dgm:cxn modelId="{4BE952CB-AE20-DA4E-A346-68D0BB25E1E0}" type="presParOf" srcId="{5BE7F7D2-A966-4B63-AF79-B346C9E5D9F1}" destId="{AFD71329-9290-49C8-AFD2-C27BF4C024BB}" srcOrd="2" destOrd="0" presId="urn:microsoft.com/office/officeart/2018/2/layout/IconVerticalSolidList"/>
    <dgm:cxn modelId="{0F927BDE-DA27-C04B-855C-7D53AA011CA0}" type="presParOf" srcId="{5BE7F7D2-A966-4B63-AF79-B346C9E5D9F1}" destId="{00ECCA75-50FF-45E6-92EE-14E179EC6D39}" srcOrd="3" destOrd="0" presId="urn:microsoft.com/office/officeart/2018/2/layout/IconVerticalSolidList"/>
    <dgm:cxn modelId="{F60B75FE-A78B-F943-9308-A29D22B33154}" type="presParOf" srcId="{69C72D3D-3548-4CAB-8C51-B30822ECD321}" destId="{F694CF5D-FEDE-4DA9-9819-747B24EBDEA5}" srcOrd="3" destOrd="0" presId="urn:microsoft.com/office/officeart/2018/2/layout/IconVerticalSolidList"/>
    <dgm:cxn modelId="{9044445D-F7A9-F247-9D38-785C8A130E6A}" type="presParOf" srcId="{69C72D3D-3548-4CAB-8C51-B30822ECD321}" destId="{31170C10-4E51-4D6A-9D05-EA874027B397}" srcOrd="4" destOrd="0" presId="urn:microsoft.com/office/officeart/2018/2/layout/IconVerticalSolidList"/>
    <dgm:cxn modelId="{FCEA3E13-0F02-1F41-8F86-4961652C7A56}" type="presParOf" srcId="{31170C10-4E51-4D6A-9D05-EA874027B397}" destId="{7CF318A9-0957-487C-87C5-353D556BA405}" srcOrd="0" destOrd="0" presId="urn:microsoft.com/office/officeart/2018/2/layout/IconVerticalSolidList"/>
    <dgm:cxn modelId="{8CB6C3B2-B8A3-0044-AC83-E489FE5B5DFA}" type="presParOf" srcId="{31170C10-4E51-4D6A-9D05-EA874027B397}" destId="{3CA1F4FA-D334-4C22-ADAA-72A12EAB70B4}" srcOrd="1" destOrd="0" presId="urn:microsoft.com/office/officeart/2018/2/layout/IconVerticalSolidList"/>
    <dgm:cxn modelId="{1C8689BF-7601-094F-912B-E7FB02D85286}" type="presParOf" srcId="{31170C10-4E51-4D6A-9D05-EA874027B397}" destId="{E0526FB3-5878-476D-8270-EF85E1FB5E8D}" srcOrd="2" destOrd="0" presId="urn:microsoft.com/office/officeart/2018/2/layout/IconVerticalSolidList"/>
    <dgm:cxn modelId="{9319D187-9764-814C-964E-175D13D95063}" type="presParOf" srcId="{31170C10-4E51-4D6A-9D05-EA874027B397}" destId="{98907563-9142-4917-B22C-2CC295144F68}" srcOrd="3" destOrd="0" presId="urn:microsoft.com/office/officeart/2018/2/layout/IconVerticalSolidList"/>
    <dgm:cxn modelId="{9CDA18C8-9F29-D94A-851A-D3D02C7D1FBE}" type="presParOf" srcId="{69C72D3D-3548-4CAB-8C51-B30822ECD321}" destId="{5BF16CD0-9918-4343-A8D5-22271D7F25EB}" srcOrd="5" destOrd="0" presId="urn:microsoft.com/office/officeart/2018/2/layout/IconVerticalSolidList"/>
    <dgm:cxn modelId="{1305CAA0-CD0A-E042-8A40-DED07780CE93}" type="presParOf" srcId="{69C72D3D-3548-4CAB-8C51-B30822ECD321}" destId="{A87CC6F3-597D-4129-B86A-0AFEFCBD4350}" srcOrd="6" destOrd="0" presId="urn:microsoft.com/office/officeart/2018/2/layout/IconVerticalSolidList"/>
    <dgm:cxn modelId="{0CEEBCC8-FADE-5541-A486-30E708640477}" type="presParOf" srcId="{A87CC6F3-597D-4129-B86A-0AFEFCBD4350}" destId="{61E09E84-8280-4377-8F15-D184138C9111}" srcOrd="0" destOrd="0" presId="urn:microsoft.com/office/officeart/2018/2/layout/IconVerticalSolidList"/>
    <dgm:cxn modelId="{47D08DEA-7FFB-064F-86D4-E553753CCD0A}" type="presParOf" srcId="{A87CC6F3-597D-4129-B86A-0AFEFCBD4350}" destId="{99FA27F7-8F13-49F7-9AA6-54C08624B9B1}" srcOrd="1" destOrd="0" presId="urn:microsoft.com/office/officeart/2018/2/layout/IconVerticalSolidList"/>
    <dgm:cxn modelId="{9FD09B66-58B8-2543-B16D-706F6F05F3E9}" type="presParOf" srcId="{A87CC6F3-597D-4129-B86A-0AFEFCBD4350}" destId="{A0885980-7E8B-477B-9898-9013D9BAB572}" srcOrd="2" destOrd="0" presId="urn:microsoft.com/office/officeart/2018/2/layout/IconVerticalSolidList"/>
    <dgm:cxn modelId="{24A74400-9D8F-1544-B6A8-E9A023B27D92}" type="presParOf" srcId="{A87CC6F3-597D-4129-B86A-0AFEFCBD4350}" destId="{5F1DD73F-71A3-4F3D-AD2C-E8B3DA3586E5}" srcOrd="3" destOrd="0" presId="urn:microsoft.com/office/officeart/2018/2/layout/IconVerticalSolidList"/>
    <dgm:cxn modelId="{017AA6FC-ADBE-204D-AE19-6963F25F1591}" type="presParOf" srcId="{69C72D3D-3548-4CAB-8C51-B30822ECD321}" destId="{36746F1E-753F-4CCB-A45F-3658ED3415E7}" srcOrd="7" destOrd="0" presId="urn:microsoft.com/office/officeart/2018/2/layout/IconVerticalSolidList"/>
    <dgm:cxn modelId="{0F4172BB-46D6-684E-A536-052882AD27D7}" type="presParOf" srcId="{69C72D3D-3548-4CAB-8C51-B30822ECD321}" destId="{E4C15BBA-3F0F-4B6B-99E2-9E17EB86C59F}" srcOrd="8" destOrd="0" presId="urn:microsoft.com/office/officeart/2018/2/layout/IconVerticalSolidList"/>
    <dgm:cxn modelId="{DC37F41C-D280-CA40-9017-07611D57B404}" type="presParOf" srcId="{E4C15BBA-3F0F-4B6B-99E2-9E17EB86C59F}" destId="{F069FD31-509B-43CD-B1F1-21A3E55814BD}" srcOrd="0" destOrd="0" presId="urn:microsoft.com/office/officeart/2018/2/layout/IconVerticalSolidList"/>
    <dgm:cxn modelId="{3B2E59D5-D21F-994C-8702-11946C827D7B}" type="presParOf" srcId="{E4C15BBA-3F0F-4B6B-99E2-9E17EB86C59F}" destId="{1527300B-93A7-4E6E-8069-6F19D0579BE8}" srcOrd="1" destOrd="0" presId="urn:microsoft.com/office/officeart/2018/2/layout/IconVerticalSolidList"/>
    <dgm:cxn modelId="{3CB337FC-7A6D-584B-BED6-A92F90E61739}" type="presParOf" srcId="{E4C15BBA-3F0F-4B6B-99E2-9E17EB86C59F}" destId="{6A952F5F-BF65-4677-91A1-368D8FA5B446}" srcOrd="2" destOrd="0" presId="urn:microsoft.com/office/officeart/2018/2/layout/IconVerticalSolidList"/>
    <dgm:cxn modelId="{BC7C7C80-4898-394F-AFAE-3FE70F24B58B}" type="presParOf" srcId="{E4C15BBA-3F0F-4B6B-99E2-9E17EB86C59F}" destId="{70E7C075-E18E-4A56-A50E-CD1B6FE19FE5}"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4E7364-BCA2-6A4A-81B2-6B329FDD161A}">
      <dsp:nvSpPr>
        <dsp:cNvPr id="0" name=""/>
        <dsp:cNvSpPr/>
      </dsp:nvSpPr>
      <dsp:spPr>
        <a:xfrm>
          <a:off x="2109" y="879698"/>
          <a:ext cx="1506281" cy="956488"/>
        </a:xfrm>
        <a:prstGeom prst="roundRect">
          <a:avLst>
            <a:gd name="adj" fmla="val 10000"/>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4D97E7-B7AD-954D-87AE-E53F2211774F}">
      <dsp:nvSpPr>
        <dsp:cNvPr id="0" name=""/>
        <dsp:cNvSpPr/>
      </dsp:nvSpPr>
      <dsp:spPr>
        <a:xfrm>
          <a:off x="169474" y="1038695"/>
          <a:ext cx="1506281" cy="956488"/>
        </a:xfrm>
        <a:prstGeom prst="roundRect">
          <a:avLst>
            <a:gd name="adj" fmla="val 10000"/>
          </a:avLst>
        </a:prstGeom>
        <a:solidFill>
          <a:schemeClr val="lt1">
            <a:alpha val="90000"/>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Not treated fairly</a:t>
          </a:r>
        </a:p>
      </dsp:txBody>
      <dsp:txXfrm>
        <a:off x="197489" y="1066710"/>
        <a:ext cx="1450251" cy="900458"/>
      </dsp:txXfrm>
    </dsp:sp>
    <dsp:sp modelId="{55EC3543-9564-B548-9BD7-63A0D3728AED}">
      <dsp:nvSpPr>
        <dsp:cNvPr id="0" name=""/>
        <dsp:cNvSpPr/>
      </dsp:nvSpPr>
      <dsp:spPr>
        <a:xfrm>
          <a:off x="1843120" y="879698"/>
          <a:ext cx="1506281" cy="956488"/>
        </a:xfrm>
        <a:prstGeom prst="roundRect">
          <a:avLst>
            <a:gd name="adj" fmla="val 10000"/>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7A4BCE-A593-B943-AB2F-F8C544FAA6A9}">
      <dsp:nvSpPr>
        <dsp:cNvPr id="0" name=""/>
        <dsp:cNvSpPr/>
      </dsp:nvSpPr>
      <dsp:spPr>
        <a:xfrm>
          <a:off x="2010484" y="1038695"/>
          <a:ext cx="1506281" cy="956488"/>
        </a:xfrm>
        <a:prstGeom prst="roundRect">
          <a:avLst>
            <a:gd name="adj" fmla="val 10000"/>
          </a:avLst>
        </a:prstGeom>
        <a:solidFill>
          <a:schemeClr val="lt1">
            <a:alpha val="90000"/>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Growing callous</a:t>
          </a:r>
        </a:p>
      </dsp:txBody>
      <dsp:txXfrm>
        <a:off x="2038499" y="1066710"/>
        <a:ext cx="1450251" cy="900458"/>
      </dsp:txXfrm>
    </dsp:sp>
    <dsp:sp modelId="{0B62CEF0-4B13-E544-B0FE-B9B97970134B}">
      <dsp:nvSpPr>
        <dsp:cNvPr id="0" name=""/>
        <dsp:cNvSpPr/>
      </dsp:nvSpPr>
      <dsp:spPr>
        <a:xfrm>
          <a:off x="3684130" y="879698"/>
          <a:ext cx="1506281" cy="956488"/>
        </a:xfrm>
        <a:prstGeom prst="roundRect">
          <a:avLst>
            <a:gd name="adj" fmla="val 10000"/>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628C8C-E48A-F944-8389-D0366462A4A3}">
      <dsp:nvSpPr>
        <dsp:cNvPr id="0" name=""/>
        <dsp:cNvSpPr/>
      </dsp:nvSpPr>
      <dsp:spPr>
        <a:xfrm>
          <a:off x="3851495" y="1038695"/>
          <a:ext cx="1506281" cy="956488"/>
        </a:xfrm>
        <a:prstGeom prst="roundRect">
          <a:avLst>
            <a:gd name="adj" fmla="val 10000"/>
          </a:avLst>
        </a:prstGeom>
        <a:solidFill>
          <a:schemeClr val="lt1">
            <a:alpha val="90000"/>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Selfish ambition </a:t>
          </a:r>
        </a:p>
      </dsp:txBody>
      <dsp:txXfrm>
        <a:off x="3879510" y="1066710"/>
        <a:ext cx="1450251" cy="900458"/>
      </dsp:txXfrm>
    </dsp:sp>
    <dsp:sp modelId="{BCF082FE-38AA-7240-B516-FFEFB5FA7FE7}">
      <dsp:nvSpPr>
        <dsp:cNvPr id="0" name=""/>
        <dsp:cNvSpPr/>
      </dsp:nvSpPr>
      <dsp:spPr>
        <a:xfrm>
          <a:off x="5525141" y="879698"/>
          <a:ext cx="1506281" cy="956488"/>
        </a:xfrm>
        <a:prstGeom prst="roundRect">
          <a:avLst>
            <a:gd name="adj" fmla="val 10000"/>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419418-34F8-9F40-A7AB-FA2492ABC8F0}">
      <dsp:nvSpPr>
        <dsp:cNvPr id="0" name=""/>
        <dsp:cNvSpPr/>
      </dsp:nvSpPr>
      <dsp:spPr>
        <a:xfrm>
          <a:off x="5692505" y="1038695"/>
          <a:ext cx="1506281" cy="956488"/>
        </a:xfrm>
        <a:prstGeom prst="roundRect">
          <a:avLst>
            <a:gd name="adj" fmla="val 10000"/>
          </a:avLst>
        </a:prstGeom>
        <a:solidFill>
          <a:schemeClr val="lt1">
            <a:alpha val="90000"/>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Conditional justice</a:t>
          </a:r>
        </a:p>
      </dsp:txBody>
      <dsp:txXfrm>
        <a:off x="5720520" y="1066710"/>
        <a:ext cx="1450251" cy="9004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4425FB-3016-4E6B-8278-82E3756F1D71}">
      <dsp:nvSpPr>
        <dsp:cNvPr id="0" name=""/>
        <dsp:cNvSpPr/>
      </dsp:nvSpPr>
      <dsp:spPr>
        <a:xfrm>
          <a:off x="0" y="2592"/>
          <a:ext cx="7200897" cy="55229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A8BD83-9760-414D-A0B1-40C7350A6170}">
      <dsp:nvSpPr>
        <dsp:cNvPr id="0" name=""/>
        <dsp:cNvSpPr/>
      </dsp:nvSpPr>
      <dsp:spPr>
        <a:xfrm>
          <a:off x="167068" y="126858"/>
          <a:ext cx="303760" cy="30376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07504FE-6B7E-45AA-BA9C-90E2CF3A910F}">
      <dsp:nvSpPr>
        <dsp:cNvPr id="0" name=""/>
        <dsp:cNvSpPr/>
      </dsp:nvSpPr>
      <dsp:spPr>
        <a:xfrm>
          <a:off x="637896" y="2592"/>
          <a:ext cx="6563000" cy="552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451" tIns="58451" rIns="58451" bIns="58451" numCol="1" spcCol="1270" anchor="ctr" anchorCtr="0">
          <a:noAutofit/>
        </a:bodyPr>
        <a:lstStyle/>
        <a:p>
          <a:pPr marL="0" lvl="0" indent="0" algn="l" defTabSz="844550">
            <a:lnSpc>
              <a:spcPct val="90000"/>
            </a:lnSpc>
            <a:spcBef>
              <a:spcPct val="0"/>
            </a:spcBef>
            <a:spcAft>
              <a:spcPct val="35000"/>
            </a:spcAft>
            <a:buNone/>
          </a:pPr>
          <a:r>
            <a:rPr lang="en-US" sz="1900" kern="1200"/>
            <a:t>Made the best of his situation – even at its worse</a:t>
          </a:r>
        </a:p>
      </dsp:txBody>
      <dsp:txXfrm>
        <a:off x="637896" y="2592"/>
        <a:ext cx="6563000" cy="552291"/>
      </dsp:txXfrm>
    </dsp:sp>
    <dsp:sp modelId="{08C7FB2C-BE96-489C-BCE6-AF975D45AF82}">
      <dsp:nvSpPr>
        <dsp:cNvPr id="0" name=""/>
        <dsp:cNvSpPr/>
      </dsp:nvSpPr>
      <dsp:spPr>
        <a:xfrm>
          <a:off x="0" y="692957"/>
          <a:ext cx="7200897" cy="552291"/>
        </a:xfrm>
        <a:prstGeom prst="roundRect">
          <a:avLst>
            <a:gd name="adj" fmla="val 10000"/>
          </a:avLst>
        </a:prstGeom>
        <a:solidFill>
          <a:schemeClr val="accent5">
            <a:hueOff val="4494533"/>
            <a:satOff val="-1805"/>
            <a:lumOff val="-5981"/>
            <a:alphaOff val="0"/>
          </a:schemeClr>
        </a:solidFill>
        <a:ln>
          <a:noFill/>
        </a:ln>
        <a:effectLst/>
      </dsp:spPr>
      <dsp:style>
        <a:lnRef idx="0">
          <a:scrgbClr r="0" g="0" b="0"/>
        </a:lnRef>
        <a:fillRef idx="1">
          <a:scrgbClr r="0" g="0" b="0"/>
        </a:fillRef>
        <a:effectRef idx="0">
          <a:scrgbClr r="0" g="0" b="0"/>
        </a:effectRef>
        <a:fontRef idx="minor"/>
      </dsp:style>
    </dsp:sp>
    <dsp:sp modelId="{C11BCF30-383C-40A4-9016-42014305A3FA}">
      <dsp:nvSpPr>
        <dsp:cNvPr id="0" name=""/>
        <dsp:cNvSpPr/>
      </dsp:nvSpPr>
      <dsp:spPr>
        <a:xfrm>
          <a:off x="167068" y="817223"/>
          <a:ext cx="303760" cy="30376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0ECCA75-50FF-45E6-92EE-14E179EC6D39}">
      <dsp:nvSpPr>
        <dsp:cNvPr id="0" name=""/>
        <dsp:cNvSpPr/>
      </dsp:nvSpPr>
      <dsp:spPr>
        <a:xfrm>
          <a:off x="638060" y="692957"/>
          <a:ext cx="6562671" cy="552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451" tIns="58451" rIns="58451" bIns="58451" numCol="1" spcCol="1270" anchor="ctr" anchorCtr="0">
          <a:noAutofit/>
        </a:bodyPr>
        <a:lstStyle/>
        <a:p>
          <a:pPr marL="0" lvl="0" indent="0" algn="l" defTabSz="844550">
            <a:lnSpc>
              <a:spcPct val="90000"/>
            </a:lnSpc>
            <a:spcBef>
              <a:spcPct val="0"/>
            </a:spcBef>
            <a:spcAft>
              <a:spcPct val="35000"/>
            </a:spcAft>
            <a:buNone/>
          </a:pPr>
          <a:r>
            <a:rPr lang="en-US" sz="1900" kern="1200"/>
            <a:t>Treated people well – even those that hurt him</a:t>
          </a:r>
        </a:p>
      </dsp:txBody>
      <dsp:txXfrm>
        <a:off x="638060" y="692957"/>
        <a:ext cx="6562671" cy="552291"/>
      </dsp:txXfrm>
    </dsp:sp>
    <dsp:sp modelId="{7CF318A9-0957-487C-87C5-353D556BA405}">
      <dsp:nvSpPr>
        <dsp:cNvPr id="0" name=""/>
        <dsp:cNvSpPr/>
      </dsp:nvSpPr>
      <dsp:spPr>
        <a:xfrm>
          <a:off x="0" y="1383322"/>
          <a:ext cx="7200897" cy="552291"/>
        </a:xfrm>
        <a:prstGeom prst="roundRect">
          <a:avLst>
            <a:gd name="adj" fmla="val 10000"/>
          </a:avLst>
        </a:prstGeom>
        <a:solidFill>
          <a:schemeClr val="accent5">
            <a:hueOff val="8989066"/>
            <a:satOff val="-3610"/>
            <a:lumOff val="-11962"/>
            <a:alphaOff val="0"/>
          </a:schemeClr>
        </a:solidFill>
        <a:ln>
          <a:noFill/>
        </a:ln>
        <a:effectLst/>
      </dsp:spPr>
      <dsp:style>
        <a:lnRef idx="0">
          <a:scrgbClr r="0" g="0" b="0"/>
        </a:lnRef>
        <a:fillRef idx="1">
          <a:scrgbClr r="0" g="0" b="0"/>
        </a:fillRef>
        <a:effectRef idx="0">
          <a:scrgbClr r="0" g="0" b="0"/>
        </a:effectRef>
        <a:fontRef idx="minor"/>
      </dsp:style>
    </dsp:sp>
    <dsp:sp modelId="{3CA1F4FA-D334-4C22-ADAA-72A12EAB70B4}">
      <dsp:nvSpPr>
        <dsp:cNvPr id="0" name=""/>
        <dsp:cNvSpPr/>
      </dsp:nvSpPr>
      <dsp:spPr>
        <a:xfrm>
          <a:off x="167068" y="1507587"/>
          <a:ext cx="303760" cy="30376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8907563-9142-4917-B22C-2CC295144F68}">
      <dsp:nvSpPr>
        <dsp:cNvPr id="0" name=""/>
        <dsp:cNvSpPr/>
      </dsp:nvSpPr>
      <dsp:spPr>
        <a:xfrm>
          <a:off x="637896" y="1383322"/>
          <a:ext cx="6563000" cy="552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451" tIns="58451" rIns="58451" bIns="58451" numCol="1" spcCol="1270" anchor="ctr" anchorCtr="0">
          <a:noAutofit/>
        </a:bodyPr>
        <a:lstStyle/>
        <a:p>
          <a:pPr marL="0" lvl="0" indent="0" algn="l" defTabSz="844550">
            <a:lnSpc>
              <a:spcPct val="90000"/>
            </a:lnSpc>
            <a:spcBef>
              <a:spcPct val="0"/>
            </a:spcBef>
            <a:spcAft>
              <a:spcPct val="35000"/>
            </a:spcAft>
            <a:buNone/>
          </a:pPr>
          <a:r>
            <a:rPr lang="en-US" sz="1900" kern="1200"/>
            <a:t>Had a drive to keep putting himself out there</a:t>
          </a:r>
        </a:p>
      </dsp:txBody>
      <dsp:txXfrm>
        <a:off x="637896" y="1383322"/>
        <a:ext cx="6563000" cy="552291"/>
      </dsp:txXfrm>
    </dsp:sp>
    <dsp:sp modelId="{61E09E84-8280-4377-8F15-D184138C9111}">
      <dsp:nvSpPr>
        <dsp:cNvPr id="0" name=""/>
        <dsp:cNvSpPr/>
      </dsp:nvSpPr>
      <dsp:spPr>
        <a:xfrm>
          <a:off x="0" y="2073686"/>
          <a:ext cx="7200897" cy="552291"/>
        </a:xfrm>
        <a:prstGeom prst="roundRect">
          <a:avLst>
            <a:gd name="adj" fmla="val 10000"/>
          </a:avLst>
        </a:prstGeom>
        <a:solidFill>
          <a:schemeClr val="accent5">
            <a:hueOff val="13483599"/>
            <a:satOff val="-5414"/>
            <a:lumOff val="-17942"/>
            <a:alphaOff val="0"/>
          </a:schemeClr>
        </a:solidFill>
        <a:ln>
          <a:noFill/>
        </a:ln>
        <a:effectLst/>
      </dsp:spPr>
      <dsp:style>
        <a:lnRef idx="0">
          <a:scrgbClr r="0" g="0" b="0"/>
        </a:lnRef>
        <a:fillRef idx="1">
          <a:scrgbClr r="0" g="0" b="0"/>
        </a:fillRef>
        <a:effectRef idx="0">
          <a:scrgbClr r="0" g="0" b="0"/>
        </a:effectRef>
        <a:fontRef idx="minor"/>
      </dsp:style>
    </dsp:sp>
    <dsp:sp modelId="{99FA27F7-8F13-49F7-9AA6-54C08624B9B1}">
      <dsp:nvSpPr>
        <dsp:cNvPr id="0" name=""/>
        <dsp:cNvSpPr/>
      </dsp:nvSpPr>
      <dsp:spPr>
        <a:xfrm>
          <a:off x="167068" y="2197952"/>
          <a:ext cx="303760" cy="30376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F1DD73F-71A3-4F3D-AD2C-E8B3DA3586E5}">
      <dsp:nvSpPr>
        <dsp:cNvPr id="0" name=""/>
        <dsp:cNvSpPr/>
      </dsp:nvSpPr>
      <dsp:spPr>
        <a:xfrm>
          <a:off x="637896" y="2073686"/>
          <a:ext cx="6563000" cy="552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451" tIns="58451" rIns="58451" bIns="58451" numCol="1" spcCol="1270" anchor="ctr" anchorCtr="0">
          <a:noAutofit/>
        </a:bodyPr>
        <a:lstStyle/>
        <a:p>
          <a:pPr marL="0" lvl="0" indent="0" algn="l" defTabSz="844550">
            <a:lnSpc>
              <a:spcPct val="90000"/>
            </a:lnSpc>
            <a:spcBef>
              <a:spcPct val="0"/>
            </a:spcBef>
            <a:spcAft>
              <a:spcPct val="35000"/>
            </a:spcAft>
            <a:buNone/>
          </a:pPr>
          <a:r>
            <a:rPr lang="en-US" sz="1900" kern="1200"/>
            <a:t>Found the joy in victories and shared his success</a:t>
          </a:r>
        </a:p>
      </dsp:txBody>
      <dsp:txXfrm>
        <a:off x="637896" y="2073686"/>
        <a:ext cx="6563000" cy="552291"/>
      </dsp:txXfrm>
    </dsp:sp>
    <dsp:sp modelId="{F069FD31-509B-43CD-B1F1-21A3E55814BD}">
      <dsp:nvSpPr>
        <dsp:cNvPr id="0" name=""/>
        <dsp:cNvSpPr/>
      </dsp:nvSpPr>
      <dsp:spPr>
        <a:xfrm>
          <a:off x="0" y="2764051"/>
          <a:ext cx="7200897" cy="552291"/>
        </a:xfrm>
        <a:prstGeom prst="roundRect">
          <a:avLst>
            <a:gd name="adj" fmla="val 10000"/>
          </a:avLst>
        </a:prstGeom>
        <a:solidFill>
          <a:schemeClr val="accent5">
            <a:hueOff val="17978132"/>
            <a:satOff val="-7219"/>
            <a:lumOff val="-23923"/>
            <a:alphaOff val="0"/>
          </a:schemeClr>
        </a:solidFill>
        <a:ln>
          <a:noFill/>
        </a:ln>
        <a:effectLst/>
      </dsp:spPr>
      <dsp:style>
        <a:lnRef idx="0">
          <a:scrgbClr r="0" g="0" b="0"/>
        </a:lnRef>
        <a:fillRef idx="1">
          <a:scrgbClr r="0" g="0" b="0"/>
        </a:fillRef>
        <a:effectRef idx="0">
          <a:scrgbClr r="0" g="0" b="0"/>
        </a:effectRef>
        <a:fontRef idx="minor"/>
      </dsp:style>
    </dsp:sp>
    <dsp:sp modelId="{1527300B-93A7-4E6E-8069-6F19D0579BE8}">
      <dsp:nvSpPr>
        <dsp:cNvPr id="0" name=""/>
        <dsp:cNvSpPr/>
      </dsp:nvSpPr>
      <dsp:spPr>
        <a:xfrm>
          <a:off x="167068" y="2888317"/>
          <a:ext cx="303760" cy="30376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0E7C075-E18E-4A56-A50E-CD1B6FE19FE5}">
      <dsp:nvSpPr>
        <dsp:cNvPr id="0" name=""/>
        <dsp:cNvSpPr/>
      </dsp:nvSpPr>
      <dsp:spPr>
        <a:xfrm>
          <a:off x="637896" y="2764051"/>
          <a:ext cx="6563000" cy="552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451" tIns="58451" rIns="58451" bIns="58451" numCol="1" spcCol="1270" anchor="ctr" anchorCtr="0">
          <a:noAutofit/>
        </a:bodyPr>
        <a:lstStyle/>
        <a:p>
          <a:pPr marL="0" lvl="0" indent="0" algn="l" defTabSz="844550">
            <a:lnSpc>
              <a:spcPct val="90000"/>
            </a:lnSpc>
            <a:spcBef>
              <a:spcPct val="0"/>
            </a:spcBef>
            <a:spcAft>
              <a:spcPct val="35000"/>
            </a:spcAft>
            <a:buNone/>
          </a:pPr>
          <a:r>
            <a:rPr lang="en-US" sz="1900" kern="1200"/>
            <a:t>Held on to his faith in God</a:t>
          </a:r>
        </a:p>
      </dsp:txBody>
      <dsp:txXfrm>
        <a:off x="637896" y="2764051"/>
        <a:ext cx="6563000" cy="55229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6435"/>
          </a:xfrm>
          <a:prstGeom prst="rect">
            <a:avLst/>
          </a:prstGeom>
        </p:spPr>
        <p:txBody>
          <a:bodyPr vert="horz" lIns="93156" tIns="46578" rIns="93156" bIns="46578" rtlCol="0"/>
          <a:lstStyle>
            <a:lvl1pPr algn="l">
              <a:defRPr sz="1200"/>
            </a:lvl1pPr>
          </a:lstStyle>
          <a:p>
            <a:endParaRPr lang="en-US" dirty="0"/>
          </a:p>
        </p:txBody>
      </p:sp>
      <p:sp>
        <p:nvSpPr>
          <p:cNvPr id="3" name="Date Placeholder 2"/>
          <p:cNvSpPr>
            <a:spLocks noGrp="1"/>
          </p:cNvSpPr>
          <p:nvPr>
            <p:ph type="dt" idx="1"/>
          </p:nvPr>
        </p:nvSpPr>
        <p:spPr>
          <a:xfrm>
            <a:off x="3970940" y="0"/>
            <a:ext cx="3037840" cy="466435"/>
          </a:xfrm>
          <a:prstGeom prst="rect">
            <a:avLst/>
          </a:prstGeom>
        </p:spPr>
        <p:txBody>
          <a:bodyPr vert="horz" lIns="93156" tIns="46578" rIns="93156" bIns="46578" rtlCol="0"/>
          <a:lstStyle>
            <a:lvl1pPr algn="r">
              <a:defRPr sz="1200"/>
            </a:lvl1pPr>
          </a:lstStyle>
          <a:p>
            <a:fld id="{A56EE534-B2DF-4659-89CA-B4A70BA27638}" type="datetimeFigureOut">
              <a:rPr lang="en-US" smtClean="0"/>
              <a:t>8/15/26</a:t>
            </a:fld>
            <a:endParaRPr lang="en-US" dirty="0"/>
          </a:p>
        </p:txBody>
      </p:sp>
      <p:sp>
        <p:nvSpPr>
          <p:cNvPr id="4" name="Slide Image Placeholder 3"/>
          <p:cNvSpPr>
            <a:spLocks noGrp="1" noRot="1" noChangeAspect="1"/>
          </p:cNvSpPr>
          <p:nvPr>
            <p:ph type="sldImg" idx="2"/>
          </p:nvPr>
        </p:nvSpPr>
        <p:spPr>
          <a:xfrm>
            <a:off x="1412875" y="1162050"/>
            <a:ext cx="4184650" cy="3138488"/>
          </a:xfrm>
          <a:prstGeom prst="rect">
            <a:avLst/>
          </a:prstGeom>
          <a:noFill/>
          <a:ln w="12700">
            <a:solidFill>
              <a:prstClr val="black"/>
            </a:solidFill>
          </a:ln>
        </p:spPr>
        <p:txBody>
          <a:bodyPr vert="horz" lIns="93156" tIns="46578" rIns="93156" bIns="46578" rtlCol="0" anchor="ctr"/>
          <a:lstStyle/>
          <a:p>
            <a:endParaRPr lang="en-US" dirty="0"/>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3156" tIns="46578" rIns="93156" bIns="4657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9"/>
            <a:ext cx="3037840" cy="466434"/>
          </a:xfrm>
          <a:prstGeom prst="rect">
            <a:avLst/>
          </a:prstGeom>
        </p:spPr>
        <p:txBody>
          <a:bodyPr vert="horz" lIns="93156" tIns="46578" rIns="93156" bIns="4657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40" y="8829969"/>
            <a:ext cx="3037840" cy="466434"/>
          </a:xfrm>
          <a:prstGeom prst="rect">
            <a:avLst/>
          </a:prstGeom>
        </p:spPr>
        <p:txBody>
          <a:bodyPr vert="horz" lIns="93156" tIns="46578" rIns="93156" bIns="46578" rtlCol="0" anchor="b"/>
          <a:lstStyle>
            <a:lvl1pPr algn="r">
              <a:defRPr sz="1200"/>
            </a:lvl1pPr>
          </a:lstStyle>
          <a:p>
            <a:fld id="{FA0DC3DB-0B10-4F5D-8078-2DEAC5D24F75}" type="slidenum">
              <a:rPr lang="en-US" smtClean="0"/>
              <a:t>‹#›</a:t>
            </a:fld>
            <a:endParaRPr lang="en-US" dirty="0"/>
          </a:p>
        </p:txBody>
      </p:sp>
    </p:spTree>
    <p:extLst>
      <p:ext uri="{BB962C8B-B14F-4D97-AF65-F5344CB8AC3E}">
        <p14:creationId xmlns:p14="http://schemas.microsoft.com/office/powerpoint/2010/main" val="1056461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me not going to Ghana</a:t>
            </a:r>
          </a:p>
          <a:p>
            <a:endParaRPr lang="en-US" dirty="0"/>
          </a:p>
          <a:p>
            <a:r>
              <a:rPr lang="en-US" dirty="0"/>
              <a:t>The Ghanian embassy hijacked our passports and did not return them until a month after we were supposed to go on our trip.</a:t>
            </a:r>
          </a:p>
          <a:p>
            <a:r>
              <a:rPr lang="en-US" dirty="0"/>
              <a:t>The worst part is that people told me after the fact that you could get your visa done on site when you arrive in the country. </a:t>
            </a:r>
          </a:p>
          <a:p>
            <a:r>
              <a:rPr lang="en-US" dirty="0"/>
              <a:t>The good news is that my brother had already arranged a Ghana/Senegal trip for any interested family members so I was able to change course and get signed up for that trip. It’s not till Jan 2028, but had to sign up for it in June.</a:t>
            </a:r>
          </a:p>
        </p:txBody>
      </p:sp>
      <p:sp>
        <p:nvSpPr>
          <p:cNvPr id="4" name="Slide Number Placeholder 3"/>
          <p:cNvSpPr>
            <a:spLocks noGrp="1"/>
          </p:cNvSpPr>
          <p:nvPr>
            <p:ph type="sldNum" sz="quarter" idx="5"/>
          </p:nvPr>
        </p:nvSpPr>
        <p:spPr/>
        <p:txBody>
          <a:bodyPr/>
          <a:lstStyle/>
          <a:p>
            <a:fld id="{FA0DC3DB-0B10-4F5D-8078-2DEAC5D24F75}" type="slidenum">
              <a:rPr lang="en-US" smtClean="0"/>
              <a:t>1</a:t>
            </a:fld>
            <a:endParaRPr lang="en-US" dirty="0"/>
          </a:p>
        </p:txBody>
      </p:sp>
    </p:spTree>
    <p:extLst>
      <p:ext uri="{BB962C8B-B14F-4D97-AF65-F5344CB8AC3E}">
        <p14:creationId xmlns:p14="http://schemas.microsoft.com/office/powerpoint/2010/main" val="32790898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Genesis 45: 1-15</a:t>
            </a:r>
          </a:p>
          <a:p>
            <a:endParaRPr lang="en-US" dirty="0"/>
          </a:p>
          <a:p>
            <a:r>
              <a:rPr lang="en-US" dirty="0"/>
              <a:t>There are more reasons but I will just focus on a few… ones that Joseph, in particular, was able to overcome.</a:t>
            </a:r>
          </a:p>
          <a:p>
            <a:endParaRPr lang="en-US" dirty="0"/>
          </a:p>
          <a:p>
            <a:r>
              <a:rPr lang="en-US" dirty="0"/>
              <a:t>Conditional Justice – giving money to a houseless person. People say they don’t help because it will just go to cigarettes or alcohol. While I am not advocating for any addictions, putting this condition on giving is </a:t>
            </a:r>
            <a:r>
              <a:rPr lang="en-US" dirty="0" err="1"/>
              <a:t>kinda</a:t>
            </a:r>
            <a:r>
              <a:rPr lang="en-US" dirty="0"/>
              <a:t> weird. I mean, do you expect the houseless person to be responsible and save your dollar gift for a down payment for a house? Should we somehow be able to regulate some peoples’ addictions and not others, or why assume it is an addiction at all. Lots of people drink and smoke… why is it a particular problem for a houseless person to do so?</a:t>
            </a:r>
          </a:p>
          <a:p>
            <a:endParaRPr lang="en-US" dirty="0"/>
          </a:p>
          <a:p>
            <a:r>
              <a:rPr lang="en-US" dirty="0"/>
              <a:t>Reparations – black people will waste the money… or it will go right back into the “system”. </a:t>
            </a:r>
            <a:r>
              <a:rPr lang="en-US" dirty="0" err="1"/>
              <a:t>Sooooo</a:t>
            </a:r>
            <a:r>
              <a:rPr lang="en-US" dirty="0"/>
              <a:t>.. We do not acknowledge harms and try provide compensation for those harms because of how the money will be spent? While it would be nice that every reparations dollar was used for “good” (who is even determining that definition), it is not the point. The point is justice.</a:t>
            </a:r>
          </a:p>
        </p:txBody>
      </p:sp>
      <p:sp>
        <p:nvSpPr>
          <p:cNvPr id="4" name="Slide Number Placeholder 3"/>
          <p:cNvSpPr>
            <a:spLocks noGrp="1"/>
          </p:cNvSpPr>
          <p:nvPr>
            <p:ph type="sldNum" sz="quarter" idx="5"/>
          </p:nvPr>
        </p:nvSpPr>
        <p:spPr/>
        <p:txBody>
          <a:bodyPr/>
          <a:lstStyle/>
          <a:p>
            <a:fld id="{FA0DC3DB-0B10-4F5D-8078-2DEAC5D24F75}" type="slidenum">
              <a:rPr lang="en-US" smtClean="0"/>
              <a:t>10</a:t>
            </a:fld>
            <a:endParaRPr lang="en-US" dirty="0"/>
          </a:p>
        </p:txBody>
      </p:sp>
    </p:spTree>
    <p:extLst>
      <p:ext uri="{BB962C8B-B14F-4D97-AF65-F5344CB8AC3E}">
        <p14:creationId xmlns:p14="http://schemas.microsoft.com/office/powerpoint/2010/main" val="3133173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cannot imagine the myriad of thoughts going through Joseph’s brothers’ minds. I would imagine they were a combination of extremely fearful (Joseph had absolute power), grateful (they won the billion dollar lotto – imagine the odds of Joseph going from a sold slave to lord of Egypt), guilt-filled (despite Joseph’s grace and mercy, any decent minded person would have felt like a heel), maybe even jealous (they hated on Joseph back in the day for having dreams… and now he’s in charge of Egypt!?!?!?).</a:t>
            </a:r>
          </a:p>
          <a:p>
            <a:endParaRPr lang="en-US" dirty="0"/>
          </a:p>
          <a:p>
            <a:r>
              <a:rPr lang="en-US" dirty="0"/>
              <a:t> I would imagine the dad had to be like President Obama’s parents. How proud would a parent be and how shocking would it be to see your child achieve something impossible (like becoming the first black president in history or in Jacob’s case, his lost son popping up as lord of the most powerful nation in the world)</a:t>
            </a:r>
          </a:p>
        </p:txBody>
      </p:sp>
      <p:sp>
        <p:nvSpPr>
          <p:cNvPr id="4" name="Slide Number Placeholder 3"/>
          <p:cNvSpPr>
            <a:spLocks noGrp="1"/>
          </p:cNvSpPr>
          <p:nvPr>
            <p:ph type="sldNum" sz="quarter" idx="5"/>
          </p:nvPr>
        </p:nvSpPr>
        <p:spPr/>
        <p:txBody>
          <a:bodyPr/>
          <a:lstStyle/>
          <a:p>
            <a:fld id="{FA0DC3DB-0B10-4F5D-8078-2DEAC5D24F75}" type="slidenum">
              <a:rPr lang="en-US" smtClean="0"/>
              <a:t>11</a:t>
            </a:fld>
            <a:endParaRPr lang="en-US" dirty="0"/>
          </a:p>
        </p:txBody>
      </p:sp>
    </p:spTree>
    <p:extLst>
      <p:ext uri="{BB962C8B-B14F-4D97-AF65-F5344CB8AC3E}">
        <p14:creationId xmlns:p14="http://schemas.microsoft.com/office/powerpoint/2010/main" val="1692116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FA0DC3DB-0B10-4F5D-8078-2DEAC5D24F75}" type="slidenum">
              <a:rPr lang="en-US" smtClean="0"/>
              <a:t>12</a:t>
            </a:fld>
            <a:endParaRPr lang="en-US" dirty="0"/>
          </a:p>
        </p:txBody>
      </p:sp>
    </p:spTree>
    <p:extLst>
      <p:ext uri="{BB962C8B-B14F-4D97-AF65-F5344CB8AC3E}">
        <p14:creationId xmlns:p14="http://schemas.microsoft.com/office/powerpoint/2010/main" val="20002586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road may be rocky or the water may be choppy</a:t>
            </a:r>
          </a:p>
          <a:p>
            <a:endParaRPr lang="en-US" dirty="0"/>
          </a:p>
          <a:p>
            <a:r>
              <a:rPr lang="en-US" dirty="0"/>
              <a:t>Tisa and I were invited on a small private yacht ride on Lake Michigan by </a:t>
            </a:r>
            <a:r>
              <a:rPr lang="en-US" dirty="0" err="1"/>
              <a:t>N’Nanba</a:t>
            </a:r>
            <a:r>
              <a:rPr lang="en-US" dirty="0"/>
              <a:t> (i.e. Robin Rue Simmons) and I was surprised about how jarring the lakes waves were – thus my off centered picture</a:t>
            </a:r>
          </a:p>
          <a:p>
            <a:endParaRPr lang="en-US" dirty="0"/>
          </a:p>
          <a:p>
            <a:r>
              <a:rPr lang="en-US" dirty="0"/>
              <a:t>Pursuing justice feels that way. There is relatively small group of people trying to maintain their balance and footing throughout all the rocking back and forth. Trying to enjoy the experience while everything you do has to be done despite steady uneasy rocking along with sometimes sudden jarring movements (eating, walking, using the bathroom, etc.). And you cannot forget about the chilling temperatures. </a:t>
            </a:r>
          </a:p>
          <a:p>
            <a:endParaRPr lang="en-US" dirty="0"/>
          </a:p>
          <a:p>
            <a:r>
              <a:rPr lang="en-US" dirty="0"/>
              <a:t>There are beautiful parts as well of course, like the serenity of being in nature, or the cool perspective of seeing a big city from a distance, and comradery of those on the ride with you. </a:t>
            </a:r>
          </a:p>
        </p:txBody>
      </p:sp>
      <p:sp>
        <p:nvSpPr>
          <p:cNvPr id="4" name="Slide Number Placeholder 3"/>
          <p:cNvSpPr>
            <a:spLocks noGrp="1"/>
          </p:cNvSpPr>
          <p:nvPr>
            <p:ph type="sldNum" sz="quarter" idx="5"/>
          </p:nvPr>
        </p:nvSpPr>
        <p:spPr/>
        <p:txBody>
          <a:bodyPr/>
          <a:lstStyle/>
          <a:p>
            <a:fld id="{FA0DC3DB-0B10-4F5D-8078-2DEAC5D24F75}" type="slidenum">
              <a:rPr lang="en-US" smtClean="0"/>
              <a:t>13</a:t>
            </a:fld>
            <a:endParaRPr lang="en-US" dirty="0"/>
          </a:p>
        </p:txBody>
      </p:sp>
    </p:spTree>
    <p:extLst>
      <p:ext uri="{BB962C8B-B14F-4D97-AF65-F5344CB8AC3E}">
        <p14:creationId xmlns:p14="http://schemas.microsoft.com/office/powerpoint/2010/main" val="36762012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Rocky waters convincing city officials of the need for a reparations commission</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A0DC3DB-0B10-4F5D-8078-2DEAC5D24F75}" type="slidenum">
              <a:rPr lang="en-US" smtClean="0"/>
              <a:t>14</a:t>
            </a:fld>
            <a:endParaRPr lang="en-US" dirty="0"/>
          </a:p>
        </p:txBody>
      </p:sp>
    </p:spTree>
    <p:extLst>
      <p:ext uri="{BB962C8B-B14F-4D97-AF65-F5344CB8AC3E}">
        <p14:creationId xmlns:p14="http://schemas.microsoft.com/office/powerpoint/2010/main" val="3353647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0DC3DB-0B10-4F5D-8078-2DEAC5D24F75}" type="slidenum">
              <a:rPr lang="en-US" smtClean="0"/>
              <a:t>15</a:t>
            </a:fld>
            <a:endParaRPr lang="en-US" dirty="0"/>
          </a:p>
        </p:txBody>
      </p:sp>
    </p:spTree>
    <p:extLst>
      <p:ext uri="{BB962C8B-B14F-4D97-AF65-F5344CB8AC3E}">
        <p14:creationId xmlns:p14="http://schemas.microsoft.com/office/powerpoint/2010/main" val="4193292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Meanwhile, there are people benefitting from your labor. </a:t>
            </a:r>
          </a:p>
          <a:p>
            <a:endParaRPr lang="en-US" dirty="0"/>
          </a:p>
          <a:p>
            <a:r>
              <a:rPr lang="en-US" dirty="0"/>
              <a:t> </a:t>
            </a:r>
          </a:p>
        </p:txBody>
      </p:sp>
      <p:sp>
        <p:nvSpPr>
          <p:cNvPr id="4" name="Slide Number Placeholder 3"/>
          <p:cNvSpPr>
            <a:spLocks noGrp="1"/>
          </p:cNvSpPr>
          <p:nvPr>
            <p:ph type="sldNum" sz="quarter" idx="5"/>
          </p:nvPr>
        </p:nvSpPr>
        <p:spPr/>
        <p:txBody>
          <a:bodyPr/>
          <a:lstStyle/>
          <a:p>
            <a:fld id="{FA0DC3DB-0B10-4F5D-8078-2DEAC5D24F75}" type="slidenum">
              <a:rPr lang="en-US" smtClean="0"/>
              <a:t>16</a:t>
            </a:fld>
            <a:endParaRPr lang="en-US" dirty="0"/>
          </a:p>
        </p:txBody>
      </p:sp>
    </p:spTree>
    <p:extLst>
      <p:ext uri="{BB962C8B-B14F-4D97-AF65-F5344CB8AC3E}">
        <p14:creationId xmlns:p14="http://schemas.microsoft.com/office/powerpoint/2010/main" val="19419257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0DC3DB-0B10-4F5D-8078-2DEAC5D24F75}" type="slidenum">
              <a:rPr lang="en-US" smtClean="0"/>
              <a:t>17</a:t>
            </a:fld>
            <a:endParaRPr lang="en-US" dirty="0"/>
          </a:p>
        </p:txBody>
      </p:sp>
    </p:spTree>
    <p:extLst>
      <p:ext uri="{BB962C8B-B14F-4D97-AF65-F5344CB8AC3E}">
        <p14:creationId xmlns:p14="http://schemas.microsoft.com/office/powerpoint/2010/main" val="873697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 1853 sermon titled, “Of Justice and the Conscience”, an abolitionist named Theodore Parker said, “I do not pretend to understand the moral universe, the arc is a long one… But from what I see, I am sure it bends towards justice.”</a:t>
            </a:r>
          </a:p>
          <a:p>
            <a:endParaRPr lang="en-US" dirty="0"/>
          </a:p>
          <a:p>
            <a:r>
              <a:rPr lang="en-US" dirty="0"/>
              <a:t>As many of you know, the Rev. Dr. Martin Luther King Jr. popularized this statement, saying, “The arc of the moral universe is long, but bends towards justice.”</a:t>
            </a:r>
          </a:p>
          <a:p>
            <a:endParaRPr lang="en-US" dirty="0"/>
          </a:p>
          <a:p>
            <a:r>
              <a:rPr lang="en-US" dirty="0"/>
              <a:t>The first emphasized how our conscious should be leading to a world of justice while King emphasized we have to be actively engaged in bending that arc.</a:t>
            </a:r>
          </a:p>
          <a:p>
            <a:endParaRPr lang="en-US" dirty="0"/>
          </a:p>
          <a:p>
            <a:r>
              <a:rPr lang="en-US" dirty="0"/>
              <a:t>It would have been nice if the arc bent towards justice as sharply as the St. Louis Arch bends. </a:t>
            </a:r>
          </a:p>
        </p:txBody>
      </p:sp>
      <p:sp>
        <p:nvSpPr>
          <p:cNvPr id="4" name="Slide Number Placeholder 3"/>
          <p:cNvSpPr>
            <a:spLocks noGrp="1"/>
          </p:cNvSpPr>
          <p:nvPr>
            <p:ph type="sldNum" sz="quarter" idx="5"/>
          </p:nvPr>
        </p:nvSpPr>
        <p:spPr/>
        <p:txBody>
          <a:bodyPr/>
          <a:lstStyle/>
          <a:p>
            <a:fld id="{FA0DC3DB-0B10-4F5D-8078-2DEAC5D24F75}" type="slidenum">
              <a:rPr lang="en-US" smtClean="0"/>
              <a:t>2</a:t>
            </a:fld>
            <a:endParaRPr lang="en-US" dirty="0"/>
          </a:p>
        </p:txBody>
      </p:sp>
    </p:spTree>
    <p:extLst>
      <p:ext uri="{BB962C8B-B14F-4D97-AF65-F5344CB8AC3E}">
        <p14:creationId xmlns:p14="http://schemas.microsoft.com/office/powerpoint/2010/main" val="9713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Obama Presidential Center</a:t>
            </a:r>
          </a:p>
          <a:p>
            <a:endParaRPr lang="en-US" dirty="0"/>
          </a:p>
          <a:p>
            <a:r>
              <a:rPr lang="en-US" dirty="0"/>
              <a:t>A symbol that some progress bending that arc has been made since Theodore Parker and Dr. King’s days.</a:t>
            </a:r>
          </a:p>
          <a:p>
            <a:r>
              <a:rPr lang="en-US" dirty="0"/>
              <a:t>Even this celebration of what the US can be was criticized </a:t>
            </a:r>
          </a:p>
          <a:p>
            <a:endParaRPr lang="en-US" dirty="0"/>
          </a:p>
          <a:p>
            <a:endParaRPr lang="en-US" dirty="0"/>
          </a:p>
        </p:txBody>
      </p:sp>
      <p:sp>
        <p:nvSpPr>
          <p:cNvPr id="4" name="Slide Number Placeholder 3"/>
          <p:cNvSpPr>
            <a:spLocks noGrp="1"/>
          </p:cNvSpPr>
          <p:nvPr>
            <p:ph type="sldNum" sz="quarter" idx="5"/>
          </p:nvPr>
        </p:nvSpPr>
        <p:spPr/>
        <p:txBody>
          <a:bodyPr/>
          <a:lstStyle/>
          <a:p>
            <a:fld id="{FA0DC3DB-0B10-4F5D-8078-2DEAC5D24F75}" type="slidenum">
              <a:rPr lang="en-US" smtClean="0"/>
              <a:t>3</a:t>
            </a:fld>
            <a:endParaRPr lang="en-US" dirty="0"/>
          </a:p>
        </p:txBody>
      </p:sp>
    </p:spTree>
    <p:extLst>
      <p:ext uri="{BB962C8B-B14F-4D97-AF65-F5344CB8AC3E}">
        <p14:creationId xmlns:p14="http://schemas.microsoft.com/office/powerpoint/2010/main" val="1190726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1353 feet in the air (103 stories)</a:t>
            </a:r>
          </a:p>
          <a:p>
            <a:r>
              <a:rPr lang="en-US" dirty="0"/>
              <a:t>That’s 3.2 Eiffel Towers, 4.6 Statues of Liberty, and nearly 4 football fields tall</a:t>
            </a:r>
          </a:p>
          <a:p>
            <a:endParaRPr lang="en-US" dirty="0"/>
          </a:p>
          <a:p>
            <a:r>
              <a:rPr lang="en-US" dirty="0"/>
              <a:t>I often marvel about how many people live on this planet. This view certainly illustrates how many people there are. </a:t>
            </a:r>
          </a:p>
          <a:p>
            <a:r>
              <a:rPr lang="en-US" dirty="0"/>
              <a:t>However, I find it interesting how you typically have such a smaller group of people working towards various causes and even smaller working towards justice. </a:t>
            </a:r>
          </a:p>
          <a:p>
            <a:endParaRPr lang="en-US" dirty="0"/>
          </a:p>
          <a:p>
            <a:endParaRPr lang="en-US" dirty="0"/>
          </a:p>
        </p:txBody>
      </p:sp>
      <p:sp>
        <p:nvSpPr>
          <p:cNvPr id="4" name="Slide Number Placeholder 3"/>
          <p:cNvSpPr>
            <a:spLocks noGrp="1"/>
          </p:cNvSpPr>
          <p:nvPr>
            <p:ph type="sldNum" sz="quarter" idx="5"/>
          </p:nvPr>
        </p:nvSpPr>
        <p:spPr/>
        <p:txBody>
          <a:bodyPr/>
          <a:lstStyle/>
          <a:p>
            <a:fld id="{FA0DC3DB-0B10-4F5D-8078-2DEAC5D24F75}" type="slidenum">
              <a:rPr lang="en-US" smtClean="0"/>
              <a:t>4</a:t>
            </a:fld>
            <a:endParaRPr lang="en-US" dirty="0"/>
          </a:p>
        </p:txBody>
      </p:sp>
    </p:spTree>
    <p:extLst>
      <p:ext uri="{BB962C8B-B14F-4D97-AF65-F5344CB8AC3E}">
        <p14:creationId xmlns:p14="http://schemas.microsoft.com/office/powerpoint/2010/main" val="30241946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often wonder, even locally, what would happen if even half the population was truly engaged in efforts towards justice. Whatever was demanded would happen. As much as I am encouraged and excited about the 20-30 people that come to our meetings and the 400+ on our email list keeping up with the coalition, there is no reason why would couldn’t have hundreds at our meetings and thousands tracking everything online. </a:t>
            </a:r>
          </a:p>
          <a:p>
            <a:endParaRPr lang="en-US" dirty="0"/>
          </a:p>
          <a:p>
            <a:r>
              <a:rPr lang="en-US" dirty="0"/>
              <a:t>Even with the state reparations commission, there are a limited number of people that come to public hearings. </a:t>
            </a:r>
          </a:p>
          <a:p>
            <a:r>
              <a:rPr lang="en-US" dirty="0"/>
              <a:t>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A0DC3DB-0B10-4F5D-8078-2DEAC5D24F75}" type="slidenum">
              <a:rPr lang="en-US" smtClean="0"/>
              <a:t>5</a:t>
            </a:fld>
            <a:endParaRPr lang="en-US" dirty="0"/>
          </a:p>
        </p:txBody>
      </p:sp>
    </p:spTree>
    <p:extLst>
      <p:ext uri="{BB962C8B-B14F-4D97-AF65-F5344CB8AC3E}">
        <p14:creationId xmlns:p14="http://schemas.microsoft.com/office/powerpoint/2010/main" val="3524719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I was vacationing and contemplating, the grandchildren were hard at work. </a:t>
            </a:r>
          </a:p>
          <a:p>
            <a:endParaRPr lang="en-US" dirty="0"/>
          </a:p>
          <a:p>
            <a:r>
              <a:rPr lang="en-US" dirty="0"/>
              <a:t>Preparing themselves to have a successful life</a:t>
            </a:r>
          </a:p>
        </p:txBody>
      </p:sp>
      <p:sp>
        <p:nvSpPr>
          <p:cNvPr id="4" name="Slide Number Placeholder 3"/>
          <p:cNvSpPr>
            <a:spLocks noGrp="1"/>
          </p:cNvSpPr>
          <p:nvPr>
            <p:ph type="sldNum" sz="quarter" idx="5"/>
          </p:nvPr>
        </p:nvSpPr>
        <p:spPr/>
        <p:txBody>
          <a:bodyPr/>
          <a:lstStyle/>
          <a:p>
            <a:fld id="{FA0DC3DB-0B10-4F5D-8078-2DEAC5D24F75}" type="slidenum">
              <a:rPr lang="en-US" smtClean="0"/>
              <a:t>6</a:t>
            </a:fld>
            <a:endParaRPr lang="en-US" dirty="0"/>
          </a:p>
        </p:txBody>
      </p:sp>
    </p:spTree>
    <p:extLst>
      <p:ext uri="{BB962C8B-B14F-4D97-AF65-F5344CB8AC3E}">
        <p14:creationId xmlns:p14="http://schemas.microsoft.com/office/powerpoint/2010/main" val="27538811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Starting math at 2 </a:t>
            </a:r>
          </a:p>
          <a:p>
            <a:endParaRPr lang="en-US" dirty="0"/>
          </a:p>
          <a:p>
            <a:r>
              <a:rPr lang="en-US" dirty="0"/>
              <a:t>Reminds me of something Professor </a:t>
            </a:r>
            <a:r>
              <a:rPr lang="en-US" dirty="0" err="1"/>
              <a:t>Sunidata</a:t>
            </a:r>
            <a:r>
              <a:rPr lang="en-US" dirty="0"/>
              <a:t> Cha Chu has been sharing with Champaign City Council members about justice. He gives them the analogy of a child snatching a toy away from another child. He explains how we respond to that. We have the child that snatches the toy give it back, have them apologize and have both kids shake hands. Even as young children, the concept of justice can be taught. </a:t>
            </a:r>
          </a:p>
        </p:txBody>
      </p:sp>
      <p:sp>
        <p:nvSpPr>
          <p:cNvPr id="4" name="Slide Number Placeholder 3"/>
          <p:cNvSpPr>
            <a:spLocks noGrp="1"/>
          </p:cNvSpPr>
          <p:nvPr>
            <p:ph type="sldNum" sz="quarter" idx="5"/>
          </p:nvPr>
        </p:nvSpPr>
        <p:spPr/>
        <p:txBody>
          <a:bodyPr/>
          <a:lstStyle/>
          <a:p>
            <a:fld id="{FA0DC3DB-0B10-4F5D-8078-2DEAC5D24F75}" type="slidenum">
              <a:rPr lang="en-US" smtClean="0"/>
              <a:t>7</a:t>
            </a:fld>
            <a:endParaRPr lang="en-US" dirty="0"/>
          </a:p>
        </p:txBody>
      </p:sp>
    </p:spTree>
    <p:extLst>
      <p:ext uri="{BB962C8B-B14F-4D97-AF65-F5344CB8AC3E}">
        <p14:creationId xmlns:p14="http://schemas.microsoft.com/office/powerpoint/2010/main" val="229751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Micah 6:8 “God has shown you, O mortal, what is good. And what does the Lord require of you? To act justly and to love mercy and to walk humbly with your God.”</a:t>
            </a:r>
          </a:p>
          <a:p>
            <a:endParaRPr lang="en-US" dirty="0"/>
          </a:p>
          <a:p>
            <a:endParaRPr lang="en-US" dirty="0"/>
          </a:p>
        </p:txBody>
      </p:sp>
      <p:sp>
        <p:nvSpPr>
          <p:cNvPr id="4" name="Slide Number Placeholder 3"/>
          <p:cNvSpPr>
            <a:spLocks noGrp="1"/>
          </p:cNvSpPr>
          <p:nvPr>
            <p:ph type="sldNum" sz="quarter" idx="5"/>
          </p:nvPr>
        </p:nvSpPr>
        <p:spPr/>
        <p:txBody>
          <a:bodyPr/>
          <a:lstStyle/>
          <a:p>
            <a:fld id="{FA0DC3DB-0B10-4F5D-8078-2DEAC5D24F75}" type="slidenum">
              <a:rPr lang="en-US" smtClean="0"/>
              <a:t>8</a:t>
            </a:fld>
            <a:endParaRPr lang="en-US" dirty="0"/>
          </a:p>
        </p:txBody>
      </p:sp>
    </p:spTree>
    <p:extLst>
      <p:ext uri="{BB962C8B-B14F-4D97-AF65-F5344CB8AC3E}">
        <p14:creationId xmlns:p14="http://schemas.microsoft.com/office/powerpoint/2010/main" val="1663374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A0DC3DB-0B10-4F5D-8078-2DEAC5D24F75}" type="slidenum">
              <a:rPr lang="en-US" smtClean="0"/>
              <a:t>9</a:t>
            </a:fld>
            <a:endParaRPr lang="en-US" dirty="0"/>
          </a:p>
        </p:txBody>
      </p:sp>
    </p:spTree>
    <p:extLst>
      <p:ext uri="{BB962C8B-B14F-4D97-AF65-F5344CB8AC3E}">
        <p14:creationId xmlns:p14="http://schemas.microsoft.com/office/powerpoint/2010/main" val="35116112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S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1EF7995E-1408-4D66-AAD8-A833F2784BFC}" type="datetimeFigureOut">
              <a:rPr lang="en-US" smtClean="0"/>
              <a:t>8/15/26</a:t>
            </a:fld>
            <a:endParaRPr lang="en-US" dirty="0"/>
          </a:p>
        </p:txBody>
      </p:sp>
      <p:sp>
        <p:nvSpPr>
          <p:cNvPr id="5" name="Footer Placeholder 4"/>
          <p:cNvSpPr>
            <a:spLocks noGrp="1"/>
          </p:cNvSpPr>
          <p:nvPr>
            <p:ph type="ftr" sz="quarter" idx="11"/>
          </p:nvPr>
        </p:nvSpPr>
        <p:spPr>
          <a:xfrm>
            <a:off x="1921934" y="5054602"/>
            <a:ext cx="4064860" cy="279400"/>
          </a:xfrm>
        </p:spPr>
        <p:txBody>
          <a:bodyPr/>
          <a:lstStyle/>
          <a:p>
            <a:endParaRPr lang="en-US" dirty="0"/>
          </a:p>
        </p:txBody>
      </p:sp>
      <p:sp>
        <p:nvSpPr>
          <p:cNvPr id="6" name="Slide Number Placeholder 5"/>
          <p:cNvSpPr>
            <a:spLocks noGrp="1"/>
          </p:cNvSpPr>
          <p:nvPr>
            <p:ph type="sldNum" sz="quarter" idx="12"/>
          </p:nvPr>
        </p:nvSpPr>
        <p:spPr>
          <a:xfrm>
            <a:off x="6817317" y="5054602"/>
            <a:ext cx="413483" cy="279400"/>
          </a:xfrm>
        </p:spPr>
        <p:txBody>
          <a:bodyPr/>
          <a:lstStyle/>
          <a:p>
            <a:fld id="{6CC5F581-0382-4344-9A36-DBD7E805ECE0}" type="slidenum">
              <a:rPr lang="en-US" smtClean="0"/>
              <a:t>‹#›</a:t>
            </a:fld>
            <a:endParaRPr lang="en-US" dirty="0"/>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46403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EF7995E-1408-4D66-AAD8-A833F2784BFC}" type="datetimeFigureOut">
              <a:rPr lang="en-US" smtClean="0"/>
              <a:t>8/15/26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C5F581-0382-4344-9A36-DBD7E805ECE0}" type="slidenum">
              <a:rPr lang="en-US" smtClean="0"/>
              <a:t>‹#›</a:t>
            </a:fld>
            <a:endParaRPr lang="en-US" dirty="0"/>
          </a:p>
        </p:txBody>
      </p:sp>
    </p:spTree>
    <p:extLst>
      <p:ext uri="{BB962C8B-B14F-4D97-AF65-F5344CB8AC3E}">
        <p14:creationId xmlns:p14="http://schemas.microsoft.com/office/powerpoint/2010/main" val="2914778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F7995E-1408-4D66-AAD8-A833F2784BFC}" type="datetimeFigureOut">
              <a:rPr lang="en-US" smtClean="0"/>
              <a:t>8/15/26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C5F581-0382-4344-9A36-DBD7E805ECE0}" type="slidenum">
              <a:rPr lang="en-US" smtClean="0"/>
              <a:t>‹#›</a:t>
            </a:fld>
            <a:endParaRPr lang="en-US" dirty="0"/>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982907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F7995E-1408-4D66-AAD8-A833F2784BFC}" type="datetimeFigureOut">
              <a:rPr lang="en-US" smtClean="0"/>
              <a:t>8/15/26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C5F581-0382-4344-9A36-DBD7E805ECE0}" type="slidenum">
              <a:rPr lang="en-US" smtClean="0"/>
              <a:t>‹#›</a:t>
            </a:fld>
            <a:endParaRPr lang="en-US" dirty="0"/>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22683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F7995E-1408-4D66-AAD8-A833F2784BFC}" type="datetimeFigureOut">
              <a:rPr lang="en-US" smtClean="0"/>
              <a:t>8/15/26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C5F581-0382-4344-9A36-DBD7E805ECE0}" type="slidenum">
              <a:rPr lang="en-US" smtClean="0"/>
              <a:t>‹#›</a:t>
            </a:fld>
            <a:endParaRPr lang="en-US" dirty="0"/>
          </a:p>
        </p:txBody>
      </p:sp>
    </p:spTree>
    <p:extLst>
      <p:ext uri="{BB962C8B-B14F-4D97-AF65-F5344CB8AC3E}">
        <p14:creationId xmlns:p14="http://schemas.microsoft.com/office/powerpoint/2010/main" val="33267610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4"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F7995E-1408-4D66-AAD8-A833F2784BFC}" type="datetimeFigureOut">
              <a:rPr lang="en-US" smtClean="0"/>
              <a:t>8/15/26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C5F581-0382-4344-9A36-DBD7E805ECE0}" type="slidenum">
              <a:rPr lang="en-US" smtClean="0"/>
              <a:t>‹#›</a:t>
            </a:fld>
            <a:endParaRPr lang="en-US" dirty="0"/>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24549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F7995E-1408-4D66-AAD8-A833F2784BFC}" type="datetimeFigureOut">
              <a:rPr lang="en-US" smtClean="0"/>
              <a:t>8/15/26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C5F581-0382-4344-9A36-DBD7E805ECE0}" type="slidenum">
              <a:rPr lang="en-US" smtClean="0"/>
              <a:t>‹#›</a:t>
            </a:fld>
            <a:endParaRPr lang="en-US" dirty="0"/>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36701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F7995E-1408-4D66-AAD8-A833F2784BFC}" type="datetimeFigureOut">
              <a:rPr lang="en-US" smtClean="0"/>
              <a:t>8/15/26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C5F581-0382-4344-9A36-DBD7E805ECE0}" type="slidenum">
              <a:rPr lang="en-US" smtClean="0"/>
              <a:t>‹#›</a:t>
            </a:fld>
            <a:endParaRPr lang="en-US" dirty="0"/>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292972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F7995E-1408-4D66-AAD8-A833F2784BFC}" type="datetimeFigureOut">
              <a:rPr lang="en-US" smtClean="0"/>
              <a:t>8/15/26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C5F581-0382-4344-9A36-DBD7E805ECE0}" type="slidenum">
              <a:rPr lang="en-US" smtClean="0"/>
              <a:t>‹#›</a:t>
            </a:fld>
            <a:endParaRPr lang="en-US" dirty="0"/>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8774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6" y="2354670"/>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F7995E-1408-4D66-AAD8-A833F2784BFC}" type="datetimeFigureOut">
              <a:rPr lang="en-US" smtClean="0"/>
              <a:t>8/15/26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C5F581-0382-4344-9A36-DBD7E805ECE0}" type="slidenum">
              <a:rPr lang="en-US" smtClean="0"/>
              <a:t>‹#›</a:t>
            </a:fld>
            <a:endParaRPr lang="en-US" dirty="0"/>
          </a:p>
        </p:txBody>
      </p:sp>
    </p:spTree>
    <p:extLst>
      <p:ext uri="{BB962C8B-B14F-4D97-AF65-F5344CB8AC3E}">
        <p14:creationId xmlns:p14="http://schemas.microsoft.com/office/powerpoint/2010/main" val="3704025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F7995E-1408-4D66-AAD8-A833F2784BFC}" type="datetimeFigureOut">
              <a:rPr lang="en-US" smtClean="0"/>
              <a:t>8/15/26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C5F581-0382-4344-9A36-DBD7E805ECE0}" type="slidenum">
              <a:rPr lang="en-US" smtClean="0"/>
              <a:t>‹#›</a:t>
            </a:fld>
            <a:endParaRPr lang="en-US" dirty="0"/>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3174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79576"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EF7995E-1408-4D66-AAD8-A833F2784BFC}" type="datetimeFigureOut">
              <a:rPr lang="en-US" smtClean="0"/>
              <a:t>8/15/26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C5F581-0382-4344-9A36-DBD7E805ECE0}" type="slidenum">
              <a:rPr lang="en-US" smtClean="0"/>
              <a:t>‹#›</a:t>
            </a:fld>
            <a:endParaRPr lang="en-US" dirty="0"/>
          </a:p>
        </p:txBody>
      </p:sp>
    </p:spTree>
    <p:extLst>
      <p:ext uri="{BB962C8B-B14F-4D97-AF65-F5344CB8AC3E}">
        <p14:creationId xmlns:p14="http://schemas.microsoft.com/office/powerpoint/2010/main" val="1984978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76868" y="3243262"/>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1832" y="3243262"/>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EF7995E-1408-4D66-AAD8-A833F2784BFC}" type="datetimeFigureOut">
              <a:rPr lang="en-US" smtClean="0"/>
              <a:t>8/15/26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CC5F581-0382-4344-9A36-DBD7E805ECE0}" type="slidenum">
              <a:rPr lang="en-US" smtClean="0"/>
              <a:t>‹#›</a:t>
            </a:fld>
            <a:endParaRPr lang="en-US" dirty="0"/>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34570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EF7995E-1408-4D66-AAD8-A833F2784BFC}" type="datetimeFigureOut">
              <a:rPr lang="en-US" smtClean="0"/>
              <a:t>8/15/26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CC5F581-0382-4344-9A36-DBD7E805ECE0}" type="slidenum">
              <a:rPr lang="en-US" smtClean="0"/>
              <a:t>‹#›</a:t>
            </a:fld>
            <a:endParaRPr lang="en-US" dirty="0"/>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87438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F7995E-1408-4D66-AAD8-A833F2784BFC}" type="datetimeFigureOut">
              <a:rPr lang="en-US" smtClean="0"/>
              <a:t>8/15/26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CC5F581-0382-4344-9A36-DBD7E805ECE0}" type="slidenum">
              <a:rPr lang="en-US" smtClean="0"/>
              <a:t>‹#›</a:t>
            </a:fld>
            <a:endParaRPr lang="en-US" dirty="0"/>
          </a:p>
        </p:txBody>
      </p:sp>
    </p:spTree>
    <p:extLst>
      <p:ext uri="{BB962C8B-B14F-4D97-AF65-F5344CB8AC3E}">
        <p14:creationId xmlns:p14="http://schemas.microsoft.com/office/powerpoint/2010/main" val="230632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EF7995E-1408-4D66-AAD8-A833F2784BFC}" type="datetimeFigureOut">
              <a:rPr lang="en-US" smtClean="0"/>
              <a:t>8/15/26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C5F581-0382-4344-9A36-DBD7E805ECE0}" type="slidenum">
              <a:rPr lang="en-US" smtClean="0"/>
              <a:t>‹#›</a:t>
            </a:fld>
            <a:endParaRPr lang="en-US" dirty="0"/>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3165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EF7995E-1408-4D66-AAD8-A833F2784BFC}" type="datetimeFigureOut">
              <a:rPr lang="en-US" smtClean="0"/>
              <a:t>8/15/26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C5F581-0382-4344-9A36-DBD7E805ECE0}" type="slidenum">
              <a:rPr lang="en-US" smtClean="0"/>
              <a:t>‹#›</a:t>
            </a:fld>
            <a:endParaRPr lang="en-US" dirty="0"/>
          </a:p>
        </p:txBody>
      </p:sp>
    </p:spTree>
    <p:extLst>
      <p:ext uri="{BB962C8B-B14F-4D97-AF65-F5344CB8AC3E}">
        <p14:creationId xmlns:p14="http://schemas.microsoft.com/office/powerpoint/2010/main" val="2610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S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EF7995E-1408-4D66-AAD8-A833F2784BFC}" type="datetimeFigureOut">
              <a:rPr lang="en-US" smtClean="0"/>
              <a:t>8/15/26</a:t>
            </a:fld>
            <a:endParaRPr lang="en-US" dirty="0"/>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CC5F581-0382-4344-9A36-DBD7E805ECE0}" type="slidenum">
              <a:rPr lang="en-US" smtClean="0"/>
              <a:t>‹#›</a:t>
            </a:fld>
            <a:endParaRPr lang="en-US" dirty="0"/>
          </a:p>
        </p:txBody>
      </p:sp>
    </p:spTree>
    <p:extLst>
      <p:ext uri="{BB962C8B-B14F-4D97-AF65-F5344CB8AC3E}">
        <p14:creationId xmlns:p14="http://schemas.microsoft.com/office/powerpoint/2010/main" val="3564150013"/>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3.jpe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3.jpeg"/><Relationship Id="rId7" Type="http://schemas.openxmlformats.org/officeDocument/2006/relationships/diagramQuickStyle" Target="../diagrams/quickStyle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6.png"/><Relationship Id="rId9" Type="http://schemas.microsoft.com/office/2007/relationships/diagramDrawing" Target="../diagrams/drawing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hyperlink" Target="https://www.walmart.com/ip/Black-Jesus-Holding-Child-Print-Home-Decor-Office-Wall-Art-Living-Room-Decor-Paper-Poster-Only/20763909177" TargetMode="External"/><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www.flickr.com/photos/70360263@N03/52999045533" TargetMode="External"/><Relationship Id="rId5" Type="http://schemas.openxmlformats.org/officeDocument/2006/relationships/image" Target="../media/image17.jp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19" name="Rectangle 8">
            <a:extLst>
              <a:ext uri="{FF2B5EF4-FFF2-40B4-BE49-F238E27FC236}">
                <a16:creationId xmlns:a16="http://schemas.microsoft.com/office/drawing/2014/main" id="{F733538D-5433-42E7-AA08-DC5FDEDA4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hand holding a passport&#10;&#10;Description automatically generated">
            <a:extLst>
              <a:ext uri="{FF2B5EF4-FFF2-40B4-BE49-F238E27FC236}">
                <a16:creationId xmlns:a16="http://schemas.microsoft.com/office/drawing/2014/main" id="{8CDE2878-ECAB-C216-84EC-CD4425EE62A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20" y="10"/>
            <a:ext cx="9143980" cy="6857990"/>
          </a:xfrm>
          <a:prstGeom prst="rect">
            <a:avLst/>
          </a:prstGeom>
        </p:spPr>
      </p:pic>
    </p:spTree>
    <p:extLst>
      <p:ext uri="{BB962C8B-B14F-4D97-AF65-F5344CB8AC3E}">
        <p14:creationId xmlns:p14="http://schemas.microsoft.com/office/powerpoint/2010/main" val="384965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6C881-3ABC-EF3A-35CD-B35B914C4256}"/>
              </a:ext>
            </a:extLst>
          </p:cNvPr>
          <p:cNvSpPr>
            <a:spLocks noGrp="1"/>
          </p:cNvSpPr>
          <p:nvPr>
            <p:ph type="title"/>
          </p:nvPr>
        </p:nvSpPr>
        <p:spPr>
          <a:xfrm>
            <a:off x="971551" y="982132"/>
            <a:ext cx="7200897" cy="1303867"/>
          </a:xfrm>
        </p:spPr>
        <p:txBody>
          <a:bodyPr>
            <a:normAutofit/>
          </a:bodyPr>
          <a:lstStyle/>
          <a:p>
            <a:r>
              <a:rPr lang="en-US">
                <a:solidFill>
                  <a:srgbClr val="262626"/>
                </a:solidFill>
              </a:rPr>
              <a:t>Why Not Just(ice) Because?</a:t>
            </a:r>
          </a:p>
        </p:txBody>
      </p:sp>
      <p:graphicFrame>
        <p:nvGraphicFramePr>
          <p:cNvPr id="5" name="Content Placeholder 2">
            <a:extLst>
              <a:ext uri="{FF2B5EF4-FFF2-40B4-BE49-F238E27FC236}">
                <a16:creationId xmlns:a16="http://schemas.microsoft.com/office/drawing/2014/main" id="{72CD25E0-6051-133F-DF69-B82F947C4B01}"/>
              </a:ext>
            </a:extLst>
          </p:cNvPr>
          <p:cNvGraphicFramePr>
            <a:graphicFrameLocks noGrp="1"/>
          </p:cNvGraphicFramePr>
          <p:nvPr>
            <p:ph idx="1"/>
            <p:extLst>
              <p:ext uri="{D42A27DB-BD31-4B8C-83A1-F6EECF244321}">
                <p14:modId xmlns:p14="http://schemas.microsoft.com/office/powerpoint/2010/main" val="415485913"/>
              </p:ext>
            </p:extLst>
          </p:nvPr>
        </p:nvGraphicFramePr>
        <p:xfrm>
          <a:off x="971550" y="2772384"/>
          <a:ext cx="7200897" cy="28748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87366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3FD4E-F73B-6677-AAD3-C3FA2B679965}"/>
              </a:ext>
            </a:extLst>
          </p:cNvPr>
          <p:cNvSpPr>
            <a:spLocks noGrp="1"/>
          </p:cNvSpPr>
          <p:nvPr>
            <p:ph type="title"/>
          </p:nvPr>
        </p:nvSpPr>
        <p:spPr/>
        <p:txBody>
          <a:bodyPr/>
          <a:lstStyle/>
          <a:p>
            <a:r>
              <a:rPr lang="en-US" dirty="0"/>
              <a:t>Just(ice) Because</a:t>
            </a:r>
          </a:p>
        </p:txBody>
      </p:sp>
      <p:sp>
        <p:nvSpPr>
          <p:cNvPr id="3" name="Content Placeholder 2">
            <a:extLst>
              <a:ext uri="{FF2B5EF4-FFF2-40B4-BE49-F238E27FC236}">
                <a16:creationId xmlns:a16="http://schemas.microsoft.com/office/drawing/2014/main" id="{32522E8F-0293-F25A-088E-056362D69996}"/>
              </a:ext>
            </a:extLst>
          </p:cNvPr>
          <p:cNvSpPr>
            <a:spLocks noGrp="1"/>
          </p:cNvSpPr>
          <p:nvPr>
            <p:ph idx="1"/>
          </p:nvPr>
        </p:nvSpPr>
        <p:spPr/>
        <p:txBody>
          <a:bodyPr/>
          <a:lstStyle/>
          <a:p>
            <a:r>
              <a:rPr lang="en-US" dirty="0"/>
              <a:t>Genesis 45: 1-15</a:t>
            </a:r>
          </a:p>
          <a:p>
            <a:pPr lvl="1"/>
            <a:r>
              <a:rPr lang="en-US" dirty="0"/>
              <a:t>Joseph recognized his brothers’ actions as God’s plan (as if they did not have a choice event)</a:t>
            </a:r>
          </a:p>
          <a:p>
            <a:pPr lvl="1"/>
            <a:r>
              <a:rPr lang="en-US" dirty="0"/>
              <a:t>He is genuinely grateful and happy to be reunited with his family (he probably felt they would not accept him)</a:t>
            </a:r>
          </a:p>
          <a:p>
            <a:pPr lvl="1"/>
            <a:r>
              <a:rPr lang="en-US" dirty="0"/>
              <a:t>His first thought is to make sure everyone is ok and assure them that they will be ok</a:t>
            </a:r>
          </a:p>
          <a:p>
            <a:pPr lvl="1"/>
            <a:r>
              <a:rPr lang="en-US" dirty="0"/>
              <a:t>Gives God the credit for position he was in (despite him going through so much to get there)</a:t>
            </a:r>
          </a:p>
        </p:txBody>
      </p:sp>
    </p:spTree>
    <p:extLst>
      <p:ext uri="{BB962C8B-B14F-4D97-AF65-F5344CB8AC3E}">
        <p14:creationId xmlns:p14="http://schemas.microsoft.com/office/powerpoint/2010/main" val="389783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35" name="Rectangle 9">
            <a:extLst>
              <a:ext uri="{FF2B5EF4-FFF2-40B4-BE49-F238E27FC236}">
                <a16:creationId xmlns:a16="http://schemas.microsoft.com/office/drawing/2014/main" id="{D6F02CBD-F704-4F96-A676-DBE7D3634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6" name="Rectangle 11">
            <a:extLst>
              <a:ext uri="{FF2B5EF4-FFF2-40B4-BE49-F238E27FC236}">
                <a16:creationId xmlns:a16="http://schemas.microsoft.com/office/drawing/2014/main" id="{A4A4C73E-C9B6-42DC-9940-0AB709698D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4F9ABC8E-4FD7-44F4-AEEB-B567C5FE5B4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786"/>
            <a:ext cx="9141618" cy="6856214"/>
          </a:xfrm>
          <a:prstGeom prst="rect">
            <a:avLst/>
          </a:prstGeom>
        </p:spPr>
      </p:pic>
      <p:sp>
        <p:nvSpPr>
          <p:cNvPr id="2" name="Title 1">
            <a:extLst>
              <a:ext uri="{FF2B5EF4-FFF2-40B4-BE49-F238E27FC236}">
                <a16:creationId xmlns:a16="http://schemas.microsoft.com/office/drawing/2014/main" id="{197EDFED-F821-6C2D-7258-89E0DDD04D39}"/>
              </a:ext>
            </a:extLst>
          </p:cNvPr>
          <p:cNvSpPr>
            <a:spLocks noGrp="1"/>
          </p:cNvSpPr>
          <p:nvPr>
            <p:ph type="title"/>
          </p:nvPr>
        </p:nvSpPr>
        <p:spPr>
          <a:xfrm>
            <a:off x="971551" y="982132"/>
            <a:ext cx="7200897" cy="1303867"/>
          </a:xfrm>
        </p:spPr>
        <p:txBody>
          <a:bodyPr>
            <a:normAutofit/>
          </a:bodyPr>
          <a:lstStyle/>
          <a:p>
            <a:r>
              <a:rPr lang="en-US"/>
              <a:t>What Was It With Joseph?</a:t>
            </a:r>
          </a:p>
        </p:txBody>
      </p:sp>
      <p:cxnSp>
        <p:nvCxnSpPr>
          <p:cNvPr id="16" name="Straight Connector 15">
            <a:extLst>
              <a:ext uri="{FF2B5EF4-FFF2-40B4-BE49-F238E27FC236}">
                <a16:creationId xmlns:a16="http://schemas.microsoft.com/office/drawing/2014/main" id="{ACE695B2-52FF-418E-A197-CE91A4DF66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126" y="2421466"/>
            <a:ext cx="7055474" cy="0"/>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562DB8BB-4623-CBC8-F841-FFC9BC1ED2B2}"/>
              </a:ext>
            </a:extLst>
          </p:cNvPr>
          <p:cNvGraphicFramePr>
            <a:graphicFrameLocks noGrp="1"/>
          </p:cNvGraphicFramePr>
          <p:nvPr>
            <p:ph idx="1"/>
            <p:extLst>
              <p:ext uri="{D42A27DB-BD31-4B8C-83A1-F6EECF244321}">
                <p14:modId xmlns:p14="http://schemas.microsoft.com/office/powerpoint/2010/main" val="3592991831"/>
              </p:ext>
            </p:extLst>
          </p:nvPr>
        </p:nvGraphicFramePr>
        <p:xfrm>
          <a:off x="971550" y="2556932"/>
          <a:ext cx="7200897" cy="331893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943296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F733538D-5433-42E7-AA08-DC5FDEDA4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ody of water with clouds in the sky&#10;&#10;Description automatically generated">
            <a:extLst>
              <a:ext uri="{FF2B5EF4-FFF2-40B4-BE49-F238E27FC236}">
                <a16:creationId xmlns:a16="http://schemas.microsoft.com/office/drawing/2014/main" id="{B4904ECC-A2EF-A9A1-77BA-459DF7270FB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20" y="10"/>
            <a:ext cx="9143980" cy="6857990"/>
          </a:xfrm>
          <a:prstGeom prst="rect">
            <a:avLst/>
          </a:prstGeom>
        </p:spPr>
      </p:pic>
    </p:spTree>
    <p:extLst>
      <p:ext uri="{BB962C8B-B14F-4D97-AF65-F5344CB8AC3E}">
        <p14:creationId xmlns:p14="http://schemas.microsoft.com/office/powerpoint/2010/main" val="4176644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F733538D-5433-42E7-AA08-DC5FDEDA4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standing in front of a table with flags&#10;&#10;Description automatically generated">
            <a:extLst>
              <a:ext uri="{FF2B5EF4-FFF2-40B4-BE49-F238E27FC236}">
                <a16:creationId xmlns:a16="http://schemas.microsoft.com/office/drawing/2014/main" id="{7A9A9149-F667-131F-F231-C2894587F15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20" y="10"/>
            <a:ext cx="9143980" cy="6857990"/>
          </a:xfrm>
          <a:prstGeom prst="rect">
            <a:avLst/>
          </a:prstGeom>
        </p:spPr>
      </p:pic>
    </p:spTree>
    <p:extLst>
      <p:ext uri="{BB962C8B-B14F-4D97-AF65-F5344CB8AC3E}">
        <p14:creationId xmlns:p14="http://schemas.microsoft.com/office/powerpoint/2010/main" val="42807426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733538D-5433-42E7-AA08-DC5FDEDA4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hild in a toy car&#10;&#10;Description automatically generated">
            <a:extLst>
              <a:ext uri="{FF2B5EF4-FFF2-40B4-BE49-F238E27FC236}">
                <a16:creationId xmlns:a16="http://schemas.microsoft.com/office/drawing/2014/main" id="{B142D525-98C6-BEFF-022A-1F2CAF11F90C}"/>
              </a:ext>
            </a:extLst>
          </p:cNvPr>
          <p:cNvPicPr>
            <a:picLocks noChangeAspect="1"/>
          </p:cNvPicPr>
          <p:nvPr/>
        </p:nvPicPr>
        <p:blipFill>
          <a:blip r:embed="rId4">
            <a:extLst>
              <a:ext uri="{28A0092B-C50C-407E-A947-70E740481C1C}">
                <a14:useLocalDpi xmlns:a14="http://schemas.microsoft.com/office/drawing/2010/main" val="0"/>
              </a:ext>
            </a:extLst>
          </a:blip>
          <a:srcRect b="25000"/>
          <a:stretch>
            <a:fillRect/>
          </a:stretch>
        </p:blipFill>
        <p:spPr>
          <a:xfrm>
            <a:off x="20" y="10"/>
            <a:ext cx="9143980" cy="6857990"/>
          </a:xfrm>
          <a:prstGeom prst="rect">
            <a:avLst/>
          </a:prstGeom>
        </p:spPr>
      </p:pic>
    </p:spTree>
    <p:extLst>
      <p:ext uri="{BB962C8B-B14F-4D97-AF65-F5344CB8AC3E}">
        <p14:creationId xmlns:p14="http://schemas.microsoft.com/office/powerpoint/2010/main" val="1752706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733538D-5433-42E7-AA08-DC5FDEDA4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hild standing next to a tricycle&#10;&#10;Description automatically generated">
            <a:extLst>
              <a:ext uri="{FF2B5EF4-FFF2-40B4-BE49-F238E27FC236}">
                <a16:creationId xmlns:a16="http://schemas.microsoft.com/office/drawing/2014/main" id="{B7C158FA-B103-968F-1C17-F17266AD68B4}"/>
              </a:ext>
            </a:extLst>
          </p:cNvPr>
          <p:cNvPicPr>
            <a:picLocks noChangeAspect="1"/>
          </p:cNvPicPr>
          <p:nvPr/>
        </p:nvPicPr>
        <p:blipFill>
          <a:blip r:embed="rId4">
            <a:extLst>
              <a:ext uri="{28A0092B-C50C-407E-A947-70E740481C1C}">
                <a14:useLocalDpi xmlns:a14="http://schemas.microsoft.com/office/drawing/2010/main" val="0"/>
              </a:ext>
            </a:extLst>
          </a:blip>
          <a:srcRect t="26310" b="17440"/>
          <a:stretch>
            <a:fillRect/>
          </a:stretch>
        </p:blipFill>
        <p:spPr>
          <a:xfrm>
            <a:off x="20" y="10"/>
            <a:ext cx="9143980" cy="6857990"/>
          </a:xfrm>
          <a:prstGeom prst="rect">
            <a:avLst/>
          </a:prstGeom>
        </p:spPr>
      </p:pic>
    </p:spTree>
    <p:extLst>
      <p:ext uri="{BB962C8B-B14F-4D97-AF65-F5344CB8AC3E}">
        <p14:creationId xmlns:p14="http://schemas.microsoft.com/office/powerpoint/2010/main" val="2505530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F733538D-5433-42E7-AA08-DC5FDEDA4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framed picture of a person holding a baby&#10;&#10;Description automatically generated">
            <a:extLst>
              <a:ext uri="{FF2B5EF4-FFF2-40B4-BE49-F238E27FC236}">
                <a16:creationId xmlns:a16="http://schemas.microsoft.com/office/drawing/2014/main" id="{7D3C9C9D-5E34-FF8D-7216-FED6774F7934}"/>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2002" b="22998"/>
          <a:stretch>
            <a:fillRect/>
          </a:stretch>
        </p:blipFill>
        <p:spPr>
          <a:xfrm>
            <a:off x="20" y="-1"/>
            <a:ext cx="9143980" cy="6857990"/>
          </a:xfrm>
          <a:prstGeom prst="rect">
            <a:avLst/>
          </a:prstGeom>
        </p:spPr>
      </p:pic>
    </p:spTree>
    <p:extLst>
      <p:ext uri="{BB962C8B-B14F-4D97-AF65-F5344CB8AC3E}">
        <p14:creationId xmlns:p14="http://schemas.microsoft.com/office/powerpoint/2010/main" val="2446299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17" name="Rectangle 12">
            <a:extLst>
              <a:ext uri="{FF2B5EF4-FFF2-40B4-BE49-F238E27FC236}">
                <a16:creationId xmlns:a16="http://schemas.microsoft.com/office/drawing/2014/main" id="{F733538D-5433-42E7-AA08-DC5FDEDA4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large arch in front of a crowd of people&#10;&#10;Description automatically generated">
            <a:extLst>
              <a:ext uri="{FF2B5EF4-FFF2-40B4-BE49-F238E27FC236}">
                <a16:creationId xmlns:a16="http://schemas.microsoft.com/office/drawing/2014/main" id="{DAEA92B3-F48B-ED8D-74F6-A6ED2A0693D9}"/>
              </a:ext>
            </a:extLst>
          </p:cNvPr>
          <p:cNvPicPr>
            <a:picLocks noChangeAspect="1"/>
          </p:cNvPicPr>
          <p:nvPr/>
        </p:nvPicPr>
        <p:blipFill>
          <a:blip r:embed="rId4">
            <a:extLst>
              <a:ext uri="{28A0092B-C50C-407E-A947-70E740481C1C}">
                <a14:useLocalDpi xmlns:a14="http://schemas.microsoft.com/office/drawing/2010/main" val="0"/>
              </a:ext>
            </a:extLst>
          </a:blip>
          <a:srcRect l="7844" r="35906"/>
          <a:stretch>
            <a:fillRect/>
          </a:stretch>
        </p:blipFill>
        <p:spPr>
          <a:xfrm rot="5400000">
            <a:off x="1143000" y="-1143000"/>
            <a:ext cx="6858000" cy="9144000"/>
          </a:xfrm>
          <a:prstGeom prst="rect">
            <a:avLst/>
          </a:prstGeom>
        </p:spPr>
      </p:pic>
    </p:spTree>
    <p:extLst>
      <p:ext uri="{BB962C8B-B14F-4D97-AF65-F5344CB8AC3E}">
        <p14:creationId xmlns:p14="http://schemas.microsoft.com/office/powerpoint/2010/main" val="2621955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F733538D-5433-42E7-AA08-DC5FDEDA4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uilding with a tree in the background&#10;&#10;Description automatically generated">
            <a:extLst>
              <a:ext uri="{FF2B5EF4-FFF2-40B4-BE49-F238E27FC236}">
                <a16:creationId xmlns:a16="http://schemas.microsoft.com/office/drawing/2014/main" id="{0ADBFA68-BF61-864B-92DF-7D5192A58F1E}"/>
              </a:ext>
            </a:extLst>
          </p:cNvPr>
          <p:cNvPicPr>
            <a:picLocks noChangeAspect="1"/>
          </p:cNvPicPr>
          <p:nvPr/>
        </p:nvPicPr>
        <p:blipFill>
          <a:blip r:embed="rId4">
            <a:extLst>
              <a:ext uri="{28A0092B-C50C-407E-A947-70E740481C1C}">
                <a14:useLocalDpi xmlns:a14="http://schemas.microsoft.com/office/drawing/2010/main" val="0"/>
              </a:ext>
            </a:extLst>
          </a:blip>
          <a:srcRect l="6991" r="36759"/>
          <a:stretch>
            <a:fillRect/>
          </a:stretch>
        </p:blipFill>
        <p:spPr>
          <a:xfrm rot="5400000">
            <a:off x="1143000" y="-1143000"/>
            <a:ext cx="6858000" cy="9144000"/>
          </a:xfrm>
          <a:prstGeom prst="rect">
            <a:avLst/>
          </a:prstGeom>
        </p:spPr>
      </p:pic>
    </p:spTree>
    <p:extLst>
      <p:ext uri="{BB962C8B-B14F-4D97-AF65-F5344CB8AC3E}">
        <p14:creationId xmlns:p14="http://schemas.microsoft.com/office/powerpoint/2010/main" val="3495725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733538D-5433-42E7-AA08-DC5FDEDA4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standing on a glass floor&#10;&#10;Description automatically generated">
            <a:extLst>
              <a:ext uri="{FF2B5EF4-FFF2-40B4-BE49-F238E27FC236}">
                <a16:creationId xmlns:a16="http://schemas.microsoft.com/office/drawing/2014/main" id="{94F59AD9-E7A8-4EA8-ABBA-506F8CE152C4}"/>
              </a:ext>
            </a:extLst>
          </p:cNvPr>
          <p:cNvPicPr>
            <a:picLocks noChangeAspect="1"/>
          </p:cNvPicPr>
          <p:nvPr/>
        </p:nvPicPr>
        <p:blipFill>
          <a:blip r:embed="rId4">
            <a:extLst>
              <a:ext uri="{28A0092B-C50C-407E-A947-70E740481C1C}">
                <a14:useLocalDpi xmlns:a14="http://schemas.microsoft.com/office/drawing/2010/main" val="0"/>
              </a:ext>
            </a:extLst>
          </a:blip>
          <a:srcRect l="19431" r="24319"/>
          <a:stretch>
            <a:fillRect/>
          </a:stretch>
        </p:blipFill>
        <p:spPr>
          <a:xfrm rot="5400000">
            <a:off x="1143000" y="-1143000"/>
            <a:ext cx="6858000" cy="9144000"/>
          </a:xfrm>
          <a:prstGeom prst="rect">
            <a:avLst/>
          </a:prstGeom>
        </p:spPr>
      </p:pic>
    </p:spTree>
    <p:extLst>
      <p:ext uri="{BB962C8B-B14F-4D97-AF65-F5344CB8AC3E}">
        <p14:creationId xmlns:p14="http://schemas.microsoft.com/office/powerpoint/2010/main" val="3744144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733538D-5433-42E7-AA08-DC5FDEDA4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rson standing on a glass wall with a city in the background&#10;&#10;Description automatically generated">
            <a:extLst>
              <a:ext uri="{FF2B5EF4-FFF2-40B4-BE49-F238E27FC236}">
                <a16:creationId xmlns:a16="http://schemas.microsoft.com/office/drawing/2014/main" id="{D6EE9256-C981-9DEA-807B-B9CED808BFDE}"/>
              </a:ext>
            </a:extLst>
          </p:cNvPr>
          <p:cNvPicPr>
            <a:picLocks noChangeAspect="1"/>
          </p:cNvPicPr>
          <p:nvPr/>
        </p:nvPicPr>
        <p:blipFill>
          <a:blip r:embed="rId4">
            <a:extLst>
              <a:ext uri="{28A0092B-C50C-407E-A947-70E740481C1C}">
                <a14:useLocalDpi xmlns:a14="http://schemas.microsoft.com/office/drawing/2010/main" val="0"/>
              </a:ext>
            </a:extLst>
          </a:blip>
          <a:srcRect l="15081" r="28669"/>
          <a:stretch>
            <a:fillRect/>
          </a:stretch>
        </p:blipFill>
        <p:spPr>
          <a:xfrm rot="5400000">
            <a:off x="1143000" y="-1143000"/>
            <a:ext cx="6858000" cy="9144000"/>
          </a:xfrm>
          <a:prstGeom prst="rect">
            <a:avLst/>
          </a:prstGeom>
        </p:spPr>
      </p:pic>
    </p:spTree>
    <p:extLst>
      <p:ext uri="{BB962C8B-B14F-4D97-AF65-F5344CB8AC3E}">
        <p14:creationId xmlns:p14="http://schemas.microsoft.com/office/powerpoint/2010/main" val="2846630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733538D-5433-42E7-AA08-DC5FDEDA4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hild sitting at a table with a pencil on paper&#10;&#10;Description automatically generated">
            <a:extLst>
              <a:ext uri="{FF2B5EF4-FFF2-40B4-BE49-F238E27FC236}">
                <a16:creationId xmlns:a16="http://schemas.microsoft.com/office/drawing/2014/main" id="{CAB84D95-B152-88EB-B818-57D1F0512F81}"/>
              </a:ext>
            </a:extLst>
          </p:cNvPr>
          <p:cNvPicPr>
            <a:picLocks noChangeAspect="1"/>
          </p:cNvPicPr>
          <p:nvPr/>
        </p:nvPicPr>
        <p:blipFill>
          <a:blip r:embed="rId4">
            <a:extLst>
              <a:ext uri="{28A0092B-C50C-407E-A947-70E740481C1C}">
                <a14:useLocalDpi xmlns:a14="http://schemas.microsoft.com/office/drawing/2010/main" val="0"/>
              </a:ext>
            </a:extLst>
          </a:blip>
          <a:srcRect t="11232" b="13768"/>
          <a:stretch>
            <a:fillRect/>
          </a:stretch>
        </p:blipFill>
        <p:spPr>
          <a:xfrm>
            <a:off x="20" y="10"/>
            <a:ext cx="9143980" cy="6857990"/>
          </a:xfrm>
          <a:prstGeom prst="rect">
            <a:avLst/>
          </a:prstGeom>
        </p:spPr>
      </p:pic>
    </p:spTree>
    <p:extLst>
      <p:ext uri="{BB962C8B-B14F-4D97-AF65-F5344CB8AC3E}">
        <p14:creationId xmlns:p14="http://schemas.microsoft.com/office/powerpoint/2010/main" val="1944851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F6C946-CB68-D275-98B3-9F90BA09C4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6727" y="381000"/>
            <a:ext cx="4710546" cy="6096000"/>
          </a:xfrm>
          <a:prstGeom prst="rect">
            <a:avLst/>
          </a:prstGeom>
        </p:spPr>
      </p:pic>
    </p:spTree>
    <p:extLst>
      <p:ext uri="{BB962C8B-B14F-4D97-AF65-F5344CB8AC3E}">
        <p14:creationId xmlns:p14="http://schemas.microsoft.com/office/powerpoint/2010/main" val="1988188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pic>
        <p:nvPicPr>
          <p:cNvPr id="5210" name="Picture 5209" descr="Top view of iceberg">
            <a:extLst>
              <a:ext uri="{FF2B5EF4-FFF2-40B4-BE49-F238E27FC236}">
                <a16:creationId xmlns:a16="http://schemas.microsoft.com/office/drawing/2014/main" id="{19166788-0A52-ECFA-E924-6C5D79CF6799}"/>
              </a:ext>
            </a:extLst>
          </p:cNvPr>
          <p:cNvPicPr>
            <a:picLocks noChangeAspect="1"/>
          </p:cNvPicPr>
          <p:nvPr/>
        </p:nvPicPr>
        <p:blipFill>
          <a:blip r:embed="rId4">
            <a:duotone>
              <a:prstClr val="black"/>
              <a:prstClr val="white"/>
            </a:duotone>
          </a:blip>
          <a:srcRect/>
          <a:stretch>
            <a:fillRect/>
          </a:stretch>
        </p:blipFill>
        <p:spPr>
          <a:xfrm>
            <a:off x="20" y="10"/>
            <a:ext cx="9143980" cy="6857990"/>
          </a:xfrm>
          <a:prstGeom prst="rect">
            <a:avLst/>
          </a:prstGeom>
        </p:spPr>
      </p:pic>
      <p:grpSp>
        <p:nvGrpSpPr>
          <p:cNvPr id="5221" name="Group 5220">
            <a:extLst>
              <a:ext uri="{FF2B5EF4-FFF2-40B4-BE49-F238E27FC236}">
                <a16:creationId xmlns:a16="http://schemas.microsoft.com/office/drawing/2014/main" id="{C392A04D-3F3D-4EDA-ADD0-6D0FE5947D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51962" y="1411015"/>
            <a:ext cx="5856119" cy="4103960"/>
            <a:chOff x="2202616" y="1411015"/>
            <a:chExt cx="7808159" cy="4103960"/>
          </a:xfrm>
        </p:grpSpPr>
        <p:sp>
          <p:nvSpPr>
            <p:cNvPr id="5222" name="Freeform 21">
              <a:extLst>
                <a:ext uri="{FF2B5EF4-FFF2-40B4-BE49-F238E27FC236}">
                  <a16:creationId xmlns:a16="http://schemas.microsoft.com/office/drawing/2014/main" id="{3916C875-6296-4585-81AA-CFD8BBFD3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02616" y="1411015"/>
              <a:ext cx="7808159" cy="4103960"/>
            </a:xfrm>
            <a:custGeom>
              <a:avLst/>
              <a:gdLst>
                <a:gd name="connsiteX0" fmla="*/ 7589084 w 7808159"/>
                <a:gd name="connsiteY0" fmla="*/ 3803605 h 4103960"/>
                <a:gd name="connsiteX1" fmla="*/ 7512884 w 7808159"/>
                <a:gd name="connsiteY1" fmla="*/ 3879805 h 4103960"/>
                <a:gd name="connsiteX2" fmla="*/ 7589084 w 7808159"/>
                <a:gd name="connsiteY2" fmla="*/ 3956005 h 4103960"/>
                <a:gd name="connsiteX3" fmla="*/ 7665284 w 7808159"/>
                <a:gd name="connsiteY3" fmla="*/ 3879805 h 4103960"/>
                <a:gd name="connsiteX4" fmla="*/ 7589084 w 7808159"/>
                <a:gd name="connsiteY4" fmla="*/ 3803605 h 4103960"/>
                <a:gd name="connsiteX5" fmla="*/ 197684 w 7808159"/>
                <a:gd name="connsiteY5" fmla="*/ 3803605 h 4103960"/>
                <a:gd name="connsiteX6" fmla="*/ 121484 w 7808159"/>
                <a:gd name="connsiteY6" fmla="*/ 3879805 h 4103960"/>
                <a:gd name="connsiteX7" fmla="*/ 197684 w 7808159"/>
                <a:gd name="connsiteY7" fmla="*/ 3956005 h 4103960"/>
                <a:gd name="connsiteX8" fmla="*/ 273884 w 7808159"/>
                <a:gd name="connsiteY8" fmla="*/ 3879805 h 4103960"/>
                <a:gd name="connsiteX9" fmla="*/ 197684 w 7808159"/>
                <a:gd name="connsiteY9" fmla="*/ 3803605 h 4103960"/>
                <a:gd name="connsiteX10" fmla="*/ 7604324 w 7808159"/>
                <a:gd name="connsiteY10" fmla="*/ 130765 h 4103960"/>
                <a:gd name="connsiteX11" fmla="*/ 7528124 w 7808159"/>
                <a:gd name="connsiteY11" fmla="*/ 206965 h 4103960"/>
                <a:gd name="connsiteX12" fmla="*/ 7604324 w 7808159"/>
                <a:gd name="connsiteY12" fmla="*/ 283165 h 4103960"/>
                <a:gd name="connsiteX13" fmla="*/ 7680524 w 7808159"/>
                <a:gd name="connsiteY13" fmla="*/ 206965 h 4103960"/>
                <a:gd name="connsiteX14" fmla="*/ 7604324 w 7808159"/>
                <a:gd name="connsiteY14" fmla="*/ 130765 h 4103960"/>
                <a:gd name="connsiteX15" fmla="*/ 197684 w 7808159"/>
                <a:gd name="connsiteY15" fmla="*/ 130765 h 4103960"/>
                <a:gd name="connsiteX16" fmla="*/ 121484 w 7808159"/>
                <a:gd name="connsiteY16" fmla="*/ 206965 h 4103960"/>
                <a:gd name="connsiteX17" fmla="*/ 197684 w 7808159"/>
                <a:gd name="connsiteY17" fmla="*/ 283165 h 4103960"/>
                <a:gd name="connsiteX18" fmla="*/ 273884 w 7808159"/>
                <a:gd name="connsiteY18" fmla="*/ 206965 h 4103960"/>
                <a:gd name="connsiteX19" fmla="*/ 197684 w 7808159"/>
                <a:gd name="connsiteY19" fmla="*/ 130765 h 4103960"/>
                <a:gd name="connsiteX20" fmla="*/ 0 w 7808159"/>
                <a:gd name="connsiteY20" fmla="*/ 0 h 4103960"/>
                <a:gd name="connsiteX21" fmla="*/ 7808159 w 7808159"/>
                <a:gd name="connsiteY21" fmla="*/ 0 h 4103960"/>
                <a:gd name="connsiteX22" fmla="*/ 7808159 w 7808159"/>
                <a:gd name="connsiteY22" fmla="*/ 4103960 h 4103960"/>
                <a:gd name="connsiteX23" fmla="*/ 0 w 7808159"/>
                <a:gd name="connsiteY23" fmla="*/ 4103960 h 4103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08159" h="4103960">
                  <a:moveTo>
                    <a:pt x="7589084" y="3803605"/>
                  </a:moveTo>
                  <a:cubicBezTo>
                    <a:pt x="7547000" y="3803605"/>
                    <a:pt x="7512884" y="3837721"/>
                    <a:pt x="7512884" y="3879805"/>
                  </a:cubicBezTo>
                  <a:cubicBezTo>
                    <a:pt x="7512884" y="3921889"/>
                    <a:pt x="7547000" y="3956005"/>
                    <a:pt x="7589084" y="3956005"/>
                  </a:cubicBezTo>
                  <a:cubicBezTo>
                    <a:pt x="7631168" y="3956005"/>
                    <a:pt x="7665284" y="3921889"/>
                    <a:pt x="7665284" y="3879805"/>
                  </a:cubicBezTo>
                  <a:cubicBezTo>
                    <a:pt x="7665284" y="3837721"/>
                    <a:pt x="7631168" y="3803605"/>
                    <a:pt x="7589084" y="3803605"/>
                  </a:cubicBezTo>
                  <a:close/>
                  <a:moveTo>
                    <a:pt x="197684" y="3803605"/>
                  </a:moveTo>
                  <a:cubicBezTo>
                    <a:pt x="155600" y="3803605"/>
                    <a:pt x="121484" y="3837721"/>
                    <a:pt x="121484" y="3879805"/>
                  </a:cubicBezTo>
                  <a:cubicBezTo>
                    <a:pt x="121484" y="3921889"/>
                    <a:pt x="155600" y="3956005"/>
                    <a:pt x="197684" y="3956005"/>
                  </a:cubicBezTo>
                  <a:cubicBezTo>
                    <a:pt x="239768" y="3956005"/>
                    <a:pt x="273884" y="3921889"/>
                    <a:pt x="273884" y="3879805"/>
                  </a:cubicBezTo>
                  <a:cubicBezTo>
                    <a:pt x="273884" y="3837721"/>
                    <a:pt x="239768" y="3803605"/>
                    <a:pt x="197684" y="3803605"/>
                  </a:cubicBezTo>
                  <a:close/>
                  <a:moveTo>
                    <a:pt x="7604324" y="130765"/>
                  </a:moveTo>
                  <a:cubicBezTo>
                    <a:pt x="7562240" y="130765"/>
                    <a:pt x="7528124" y="164881"/>
                    <a:pt x="7528124" y="206965"/>
                  </a:cubicBezTo>
                  <a:cubicBezTo>
                    <a:pt x="7528124" y="249049"/>
                    <a:pt x="7562240" y="283165"/>
                    <a:pt x="7604324" y="283165"/>
                  </a:cubicBezTo>
                  <a:cubicBezTo>
                    <a:pt x="7646408" y="283165"/>
                    <a:pt x="7680524" y="249049"/>
                    <a:pt x="7680524" y="206965"/>
                  </a:cubicBezTo>
                  <a:cubicBezTo>
                    <a:pt x="7680524" y="164881"/>
                    <a:pt x="7646408" y="130765"/>
                    <a:pt x="7604324" y="130765"/>
                  </a:cubicBezTo>
                  <a:close/>
                  <a:moveTo>
                    <a:pt x="197684" y="130765"/>
                  </a:moveTo>
                  <a:cubicBezTo>
                    <a:pt x="155600" y="130765"/>
                    <a:pt x="121484" y="164881"/>
                    <a:pt x="121484" y="206965"/>
                  </a:cubicBezTo>
                  <a:cubicBezTo>
                    <a:pt x="121484" y="249049"/>
                    <a:pt x="155600" y="283165"/>
                    <a:pt x="197684" y="283165"/>
                  </a:cubicBezTo>
                  <a:cubicBezTo>
                    <a:pt x="239768" y="283165"/>
                    <a:pt x="273884" y="249049"/>
                    <a:pt x="273884" y="206965"/>
                  </a:cubicBezTo>
                  <a:cubicBezTo>
                    <a:pt x="273884" y="164881"/>
                    <a:pt x="239768" y="130765"/>
                    <a:pt x="197684" y="130765"/>
                  </a:cubicBezTo>
                  <a:close/>
                  <a:moveTo>
                    <a:pt x="0" y="0"/>
                  </a:moveTo>
                  <a:lnTo>
                    <a:pt x="7808159" y="0"/>
                  </a:lnTo>
                  <a:lnTo>
                    <a:pt x="7808159" y="4103960"/>
                  </a:lnTo>
                  <a:lnTo>
                    <a:pt x="0" y="4103960"/>
                  </a:lnTo>
                  <a:close/>
                </a:path>
              </a:pathLst>
            </a:custGeom>
            <a:blipFill dpi="0" rotWithShape="1">
              <a:blip r:embed="rId5">
                <a:alphaModFix amt="83000"/>
                <a:duotone>
                  <a:schemeClr val="bg2">
                    <a:shade val="45000"/>
                    <a:satMod val="135000"/>
                  </a:schemeClr>
                  <a:prstClr val="white"/>
                </a:duotone>
              </a:blip>
              <a:srcRect/>
              <a:tile tx="0" ty="0" sx="90000" sy="100000" flip="none" algn="ctr"/>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23" name="Group 5222">
              <a:extLst>
                <a:ext uri="{FF2B5EF4-FFF2-40B4-BE49-F238E27FC236}">
                  <a16:creationId xmlns:a16="http://schemas.microsoft.com/office/drawing/2014/main" id="{AF53D2B1-4833-4EB6-A4E8-6FF39E53EF5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278995" y="1501257"/>
              <a:ext cx="7645811" cy="3928374"/>
              <a:chOff x="2278995" y="1501257"/>
              <a:chExt cx="7645811" cy="3928374"/>
            </a:xfrm>
          </p:grpSpPr>
          <p:sp>
            <p:nvSpPr>
              <p:cNvPr id="5224" name="Donut 23">
                <a:extLst>
                  <a:ext uri="{FF2B5EF4-FFF2-40B4-BE49-F238E27FC236}">
                    <a16:creationId xmlns:a16="http://schemas.microsoft.com/office/drawing/2014/main" id="{0B9A7FCA-1E97-46D9-922C-3860BC3E19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77918" y="1501257"/>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225" name="Donut 24">
                <a:extLst>
                  <a:ext uri="{FF2B5EF4-FFF2-40B4-BE49-F238E27FC236}">
                    <a16:creationId xmlns:a16="http://schemas.microsoft.com/office/drawing/2014/main" id="{0B000A24-2E2E-40F5-B972-7011A3D052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73719" y="5174722"/>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226" name="Donut 25">
                <a:extLst>
                  <a:ext uri="{FF2B5EF4-FFF2-40B4-BE49-F238E27FC236}">
                    <a16:creationId xmlns:a16="http://schemas.microsoft.com/office/drawing/2014/main" id="{8AECF129-B53F-4196-82FD-309B66AFEA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78995" y="1501257"/>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227" name="Donut 26">
                <a:extLst>
                  <a:ext uri="{FF2B5EF4-FFF2-40B4-BE49-F238E27FC236}">
                    <a16:creationId xmlns:a16="http://schemas.microsoft.com/office/drawing/2014/main" id="{727E43A6-24FA-43B5-979D-03330A91F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78995" y="5182743"/>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3" name="Title 2"/>
          <p:cNvSpPr>
            <a:spLocks noGrp="1"/>
          </p:cNvSpPr>
          <p:nvPr>
            <p:ph type="ctrTitle"/>
          </p:nvPr>
        </p:nvSpPr>
        <p:spPr>
          <a:xfrm>
            <a:off x="2019298" y="1871131"/>
            <a:ext cx="5111752" cy="1515533"/>
          </a:xfrm>
        </p:spPr>
        <p:txBody>
          <a:bodyPr>
            <a:normAutofit/>
          </a:bodyPr>
          <a:lstStyle/>
          <a:p>
            <a:pPr>
              <a:lnSpc>
                <a:spcPct val="90000"/>
              </a:lnSpc>
            </a:pPr>
            <a:r>
              <a:rPr lang="en-US" b="1"/>
              <a:t>Just(ice) Because</a:t>
            </a:r>
            <a:br>
              <a:rPr lang="en-US"/>
            </a:br>
            <a:endParaRPr lang="en-US"/>
          </a:p>
        </p:txBody>
      </p:sp>
      <p:sp>
        <p:nvSpPr>
          <p:cNvPr id="2" name="Subtitle 1"/>
          <p:cNvSpPr>
            <a:spLocks noGrp="1"/>
          </p:cNvSpPr>
          <p:nvPr>
            <p:ph type="subTitle" idx="1"/>
          </p:nvPr>
        </p:nvSpPr>
        <p:spPr>
          <a:xfrm>
            <a:off x="2019298" y="3657597"/>
            <a:ext cx="5111752" cy="1320802"/>
          </a:xfrm>
        </p:spPr>
        <p:txBody>
          <a:bodyPr>
            <a:normAutofit/>
          </a:bodyPr>
          <a:lstStyle/>
          <a:p>
            <a:r>
              <a:rPr lang="en-US"/>
              <a:t>Justice as a Lifestyle</a:t>
            </a:r>
          </a:p>
        </p:txBody>
      </p:sp>
      <p:cxnSp>
        <p:nvCxnSpPr>
          <p:cNvPr id="5229" name="Straight Connector 5228">
            <a:extLst>
              <a:ext uri="{FF2B5EF4-FFF2-40B4-BE49-F238E27FC236}">
                <a16:creationId xmlns:a16="http://schemas.microsoft.com/office/drawing/2014/main" id="{AA6C0989-A9A0-4613-9342-05E539CD9C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019299" y="3522131"/>
            <a:ext cx="5111751"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00201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400"/>
                                        <p:tgtEl>
                                          <p:spTgt spid="2">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3"/>
                                        </p:tgtEl>
                                        <p:attrNameLst>
                                          <p:attrName>style.visibility</p:attrName>
                                        </p:attrNameLst>
                                      </p:cBhvr>
                                      <p:to>
                                        <p:strVal val="visible"/>
                                      </p:to>
                                    </p:set>
                                    <p:animEffect transition="in" filter="fade">
                                      <p:cBhvr>
                                        <p:cTn id="10" dur="4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2075" name="Rectangle 2074">
            <a:extLst>
              <a:ext uri="{FF2B5EF4-FFF2-40B4-BE49-F238E27FC236}">
                <a16:creationId xmlns:a16="http://schemas.microsoft.com/office/drawing/2014/main" id="{137A7007-7D83-4AE3-975A-47541754D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77" name="Picture 2076">
            <a:extLst>
              <a:ext uri="{FF2B5EF4-FFF2-40B4-BE49-F238E27FC236}">
                <a16:creationId xmlns:a16="http://schemas.microsoft.com/office/drawing/2014/main" id="{0A1F49B3-5C1C-4EAB-BC69-FD6307F61E4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9141618" cy="6856214"/>
          </a:xfrm>
          <a:prstGeom prst="rect">
            <a:avLst/>
          </a:prstGeom>
        </p:spPr>
      </p:pic>
      <p:sp>
        <p:nvSpPr>
          <p:cNvPr id="2" name="Title 1">
            <a:extLst>
              <a:ext uri="{FF2B5EF4-FFF2-40B4-BE49-F238E27FC236}">
                <a16:creationId xmlns:a16="http://schemas.microsoft.com/office/drawing/2014/main" id="{BCB0D2BD-569B-22AC-2F7C-64BD79612E45}"/>
              </a:ext>
            </a:extLst>
          </p:cNvPr>
          <p:cNvSpPr>
            <a:spLocks noGrp="1"/>
          </p:cNvSpPr>
          <p:nvPr>
            <p:ph type="title"/>
          </p:nvPr>
        </p:nvSpPr>
        <p:spPr>
          <a:xfrm>
            <a:off x="4570809" y="982132"/>
            <a:ext cx="3601638" cy="1303867"/>
          </a:xfrm>
        </p:spPr>
        <p:txBody>
          <a:bodyPr>
            <a:normAutofit/>
          </a:bodyPr>
          <a:lstStyle/>
          <a:p>
            <a:pPr>
              <a:lnSpc>
                <a:spcPct val="90000"/>
              </a:lnSpc>
            </a:pPr>
            <a:r>
              <a:rPr lang="en-US" dirty="0"/>
              <a:t>Just(ice) Because</a:t>
            </a:r>
          </a:p>
        </p:txBody>
      </p:sp>
      <p:sp>
        <p:nvSpPr>
          <p:cNvPr id="2079" name="Rectangle 2078">
            <a:extLst>
              <a:ext uri="{FF2B5EF4-FFF2-40B4-BE49-F238E27FC236}">
                <a16:creationId xmlns:a16="http://schemas.microsoft.com/office/drawing/2014/main" id="{CC7E87CD-7B26-403F-96C6-AA099E6595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482" y="1092200"/>
            <a:ext cx="338775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ard with flowers on it&#10;&#10;Description automatically generated">
            <a:extLst>
              <a:ext uri="{FF2B5EF4-FFF2-40B4-BE49-F238E27FC236}">
                <a16:creationId xmlns:a16="http://schemas.microsoft.com/office/drawing/2014/main" id="{B05BFAE5-334A-BC4E-3AE4-405CD65B64D0}"/>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l="8387" r="16263" b="1"/>
          <a:stretch>
            <a:fillRect/>
          </a:stretch>
        </p:blipFill>
        <p:spPr>
          <a:xfrm>
            <a:off x="1059512" y="1410208"/>
            <a:ext cx="2907601" cy="3858780"/>
          </a:xfrm>
          <a:prstGeom prst="rect">
            <a:avLst/>
          </a:prstGeom>
        </p:spPr>
      </p:pic>
      <p:cxnSp>
        <p:nvCxnSpPr>
          <p:cNvPr id="2081" name="Straight Connector 2080">
            <a:extLst>
              <a:ext uri="{FF2B5EF4-FFF2-40B4-BE49-F238E27FC236}">
                <a16:creationId xmlns:a16="http://schemas.microsoft.com/office/drawing/2014/main" id="{2CF57504-A682-4C65-BF06-DBFF9C7358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70809" y="2400639"/>
            <a:ext cx="3601638" cy="0"/>
          </a:xfrm>
          <a:prstGeom prst="line">
            <a:avLst/>
          </a:prstGeom>
        </p:spPr>
        <p:style>
          <a:lnRef idx="2">
            <a:schemeClr val="accent1"/>
          </a:lnRef>
          <a:fillRef idx="0">
            <a:schemeClr val="accent1"/>
          </a:fillRef>
          <a:effectRef idx="1">
            <a:schemeClr val="accent1"/>
          </a:effectRef>
          <a:fontRef idx="minor">
            <a:schemeClr val="tx1"/>
          </a:fontRef>
        </p:style>
      </p:cxnSp>
      <p:sp>
        <p:nvSpPr>
          <p:cNvPr id="2070" name="Content Placeholder 2055">
            <a:extLst>
              <a:ext uri="{FF2B5EF4-FFF2-40B4-BE49-F238E27FC236}">
                <a16:creationId xmlns:a16="http://schemas.microsoft.com/office/drawing/2014/main" id="{2D541C6A-98D3-F35F-D591-B9C030401D07}"/>
              </a:ext>
            </a:extLst>
          </p:cNvPr>
          <p:cNvSpPr>
            <a:spLocks noGrp="1"/>
          </p:cNvSpPr>
          <p:nvPr>
            <p:ph idx="1"/>
          </p:nvPr>
        </p:nvSpPr>
        <p:spPr>
          <a:xfrm>
            <a:off x="4570809" y="2556932"/>
            <a:ext cx="3601638" cy="3318936"/>
          </a:xfrm>
        </p:spPr>
        <p:txBody>
          <a:bodyPr>
            <a:normAutofit/>
          </a:bodyPr>
          <a:lstStyle/>
          <a:p>
            <a:r>
              <a:rPr lang="en-US" dirty="0"/>
              <a:t>No need for a special occasion to convey feelings or sentiments</a:t>
            </a:r>
          </a:p>
          <a:p>
            <a:r>
              <a:rPr lang="en-US" dirty="0"/>
              <a:t>Underlying understanding that those feelings or sentiments are ongoing, consistent, &amp; meaningful</a:t>
            </a:r>
          </a:p>
        </p:txBody>
      </p:sp>
    </p:spTree>
    <p:extLst>
      <p:ext uri="{BB962C8B-B14F-4D97-AF65-F5344CB8AC3E}">
        <p14:creationId xmlns:p14="http://schemas.microsoft.com/office/powerpoint/2010/main" val="247055845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243954</TotalTime>
  <Words>1378</Words>
  <Application>Microsoft Macintosh PowerPoint</Application>
  <PresentationFormat>On-screen Show (4:3)</PresentationFormat>
  <Paragraphs>97</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Garamond</vt:lpstr>
      <vt:lpstr>Organic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Just(ice) Because </vt:lpstr>
      <vt:lpstr>Just(ice) Because</vt:lpstr>
      <vt:lpstr>Why Not Just(ice) Because?</vt:lpstr>
      <vt:lpstr>Just(ice) Because</vt:lpstr>
      <vt:lpstr>What Was It With Joseph?</vt:lpstr>
      <vt:lpstr>PowerPoint Presentation</vt:lpstr>
      <vt:lpstr>PowerPoint Presentation</vt:lpstr>
      <vt:lpstr>PowerPoint Presentation</vt:lpstr>
      <vt:lpstr>PowerPoint Presentation</vt:lpstr>
      <vt:lpstr>PowerPoint Presentation</vt:lpstr>
    </vt:vector>
  </TitlesOfParts>
  <Company>Lewis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WHEN HELPING HELPS</dc:title>
  <dc:creator>Trask, Dr. Jeffrey T.</dc:creator>
  <cp:lastModifiedBy>Trask, Jeffrey T</cp:lastModifiedBy>
  <cp:revision>427</cp:revision>
  <cp:lastPrinted>2026-08-15T21:50:32Z</cp:lastPrinted>
  <dcterms:created xsi:type="dcterms:W3CDTF">2016-05-13T13:48:14Z</dcterms:created>
  <dcterms:modified xsi:type="dcterms:W3CDTF">2026-08-15T22:18:42Z</dcterms:modified>
</cp:coreProperties>
</file>