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23"/>
  </p:notesMasterIdLst>
  <p:sldIdLst>
    <p:sldId id="708" r:id="rId2"/>
    <p:sldId id="732" r:id="rId3"/>
    <p:sldId id="735" r:id="rId4"/>
    <p:sldId id="734" r:id="rId5"/>
    <p:sldId id="736" r:id="rId6"/>
    <p:sldId id="739" r:id="rId7"/>
    <p:sldId id="723" r:id="rId8"/>
    <p:sldId id="740" r:id="rId9"/>
    <p:sldId id="636" r:id="rId10"/>
    <p:sldId id="742" r:id="rId11"/>
    <p:sldId id="276" r:id="rId12"/>
    <p:sldId id="741" r:id="rId13"/>
    <p:sldId id="703" r:id="rId14"/>
    <p:sldId id="738" r:id="rId15"/>
    <p:sldId id="737" r:id="rId16"/>
    <p:sldId id="715" r:id="rId17"/>
    <p:sldId id="722" r:id="rId18"/>
    <p:sldId id="728" r:id="rId19"/>
    <p:sldId id="718" r:id="rId20"/>
    <p:sldId id="720" r:id="rId21"/>
    <p:sldId id="733" r:id="rId22"/>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ffrey Trask" initials="JT" lastIdx="8" clrIdx="0">
    <p:extLst>
      <p:ext uri="{19B8F6BF-5375-455C-9EA6-DF929625EA0E}">
        <p15:presenceInfo xmlns:p15="http://schemas.microsoft.com/office/powerpoint/2012/main" userId="f21af94da9129c8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25" autoAdjust="0"/>
    <p:restoredTop sz="70408" autoAdjust="0"/>
  </p:normalViewPr>
  <p:slideViewPr>
    <p:cSldViewPr snapToGrid="0">
      <p:cViewPr varScale="1">
        <p:scale>
          <a:sx n="88" d="100"/>
          <a:sy n="88" d="100"/>
        </p:scale>
        <p:origin x="1424" y="176"/>
      </p:cViewPr>
      <p:guideLst/>
    </p:cSldViewPr>
  </p:slideViewPr>
  <p:notesTextViewPr>
    <p:cViewPr>
      <p:scale>
        <a:sx n="1" d="1"/>
        <a:sy n="1" d="1"/>
      </p:scale>
      <p:origin x="0" y="0"/>
    </p:cViewPr>
  </p:notesTextViewPr>
  <p:notesViewPr>
    <p:cSldViewPr snapToGrid="0">
      <p:cViewPr varScale="1">
        <p:scale>
          <a:sx n="42" d="100"/>
          <a:sy n="42" d="100"/>
        </p:scale>
        <p:origin x="2646" y="4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9701B5-00B6-4B3C-A12B-0FDA878488CE}"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AE48512B-6989-445F-9667-F485CCC48FE8}">
      <dgm:prSet/>
      <dgm:spPr/>
      <dgm:t>
        <a:bodyPr/>
        <a:lstStyle/>
        <a:p>
          <a:pPr>
            <a:lnSpc>
              <a:spcPct val="100000"/>
            </a:lnSpc>
          </a:pPr>
          <a:r>
            <a:rPr lang="en-US" dirty="0"/>
            <a:t>Does God really know best?</a:t>
          </a:r>
        </a:p>
      </dgm:t>
    </dgm:pt>
    <dgm:pt modelId="{62389287-6F5F-4E78-83B1-07E8432073EF}" type="parTrans" cxnId="{BD1250D3-44D8-47D2-9591-BDA6DF0EEC95}">
      <dgm:prSet/>
      <dgm:spPr/>
      <dgm:t>
        <a:bodyPr/>
        <a:lstStyle/>
        <a:p>
          <a:endParaRPr lang="en-US"/>
        </a:p>
      </dgm:t>
    </dgm:pt>
    <dgm:pt modelId="{FB1AD285-860D-4F0A-BA94-FF2EC932D515}" type="sibTrans" cxnId="{BD1250D3-44D8-47D2-9591-BDA6DF0EEC95}">
      <dgm:prSet/>
      <dgm:spPr/>
      <dgm:t>
        <a:bodyPr/>
        <a:lstStyle/>
        <a:p>
          <a:endParaRPr lang="en-US"/>
        </a:p>
      </dgm:t>
    </dgm:pt>
    <dgm:pt modelId="{E300A8CE-AE4C-42E1-85B3-F670A37B144D}">
      <dgm:prSet/>
      <dgm:spPr/>
      <dgm:t>
        <a:bodyPr/>
        <a:lstStyle/>
        <a:p>
          <a:pPr>
            <a:lnSpc>
              <a:spcPct val="100000"/>
            </a:lnSpc>
          </a:pPr>
          <a:r>
            <a:rPr lang="en-US" dirty="0"/>
            <a:t>God does not really know the score/the deal.</a:t>
          </a:r>
        </a:p>
      </dgm:t>
    </dgm:pt>
    <dgm:pt modelId="{095A0207-BAF5-44B7-9A73-35D71D7EA649}" type="parTrans" cxnId="{83F8D418-802D-403C-8E5F-AFE6EDB88EB1}">
      <dgm:prSet/>
      <dgm:spPr/>
      <dgm:t>
        <a:bodyPr/>
        <a:lstStyle/>
        <a:p>
          <a:endParaRPr lang="en-US"/>
        </a:p>
      </dgm:t>
    </dgm:pt>
    <dgm:pt modelId="{444AE9EA-035E-49C8-B7A0-662B254BDFF4}" type="sibTrans" cxnId="{83F8D418-802D-403C-8E5F-AFE6EDB88EB1}">
      <dgm:prSet/>
      <dgm:spPr/>
      <dgm:t>
        <a:bodyPr/>
        <a:lstStyle/>
        <a:p>
          <a:endParaRPr lang="en-US"/>
        </a:p>
      </dgm:t>
    </dgm:pt>
    <dgm:pt modelId="{EB388439-0372-4AC9-9AEB-241FE683120B}">
      <dgm:prSet/>
      <dgm:spPr/>
      <dgm:t>
        <a:bodyPr/>
        <a:lstStyle/>
        <a:p>
          <a:pPr>
            <a:lnSpc>
              <a:spcPct val="100000"/>
            </a:lnSpc>
          </a:pPr>
          <a:r>
            <a:rPr lang="en-US" dirty="0"/>
            <a:t>God’s mercy does not apply to EVERYONE, right?</a:t>
          </a:r>
        </a:p>
      </dgm:t>
    </dgm:pt>
    <dgm:pt modelId="{FAF7D290-38B8-4910-A8A1-DE7204F1D61C}" type="parTrans" cxnId="{25CEF4CE-2CD0-4EF2-9795-7B690F974791}">
      <dgm:prSet/>
      <dgm:spPr/>
      <dgm:t>
        <a:bodyPr/>
        <a:lstStyle/>
        <a:p>
          <a:endParaRPr lang="en-US"/>
        </a:p>
      </dgm:t>
    </dgm:pt>
    <dgm:pt modelId="{E47208DD-0466-4EC6-A0FD-D3A944793DD8}" type="sibTrans" cxnId="{25CEF4CE-2CD0-4EF2-9795-7B690F974791}">
      <dgm:prSet/>
      <dgm:spPr/>
      <dgm:t>
        <a:bodyPr/>
        <a:lstStyle/>
        <a:p>
          <a:endParaRPr lang="en-US"/>
        </a:p>
      </dgm:t>
    </dgm:pt>
    <dgm:pt modelId="{9F3947EC-60F6-462F-8A7B-1ED387370B3C}">
      <dgm:prSet/>
      <dgm:spPr/>
      <dgm:t>
        <a:bodyPr/>
        <a:lstStyle/>
        <a:p>
          <a:pPr>
            <a:lnSpc>
              <a:spcPct val="100000"/>
            </a:lnSpc>
          </a:pPr>
          <a:r>
            <a:rPr lang="en-US" dirty="0"/>
            <a:t>God would want me to see justice in my lifetime, right?</a:t>
          </a:r>
        </a:p>
      </dgm:t>
    </dgm:pt>
    <dgm:pt modelId="{F558779D-EC44-40B9-8CBD-3FC256AE854F}" type="parTrans" cxnId="{D45FA56F-944A-4525-8E22-366DEBCAB5E6}">
      <dgm:prSet/>
      <dgm:spPr/>
      <dgm:t>
        <a:bodyPr/>
        <a:lstStyle/>
        <a:p>
          <a:endParaRPr lang="en-US"/>
        </a:p>
      </dgm:t>
    </dgm:pt>
    <dgm:pt modelId="{50E58673-D74F-4A6C-8A84-FB47959256E3}" type="sibTrans" cxnId="{D45FA56F-944A-4525-8E22-366DEBCAB5E6}">
      <dgm:prSet/>
      <dgm:spPr/>
      <dgm:t>
        <a:bodyPr/>
        <a:lstStyle/>
        <a:p>
          <a:endParaRPr lang="en-US"/>
        </a:p>
      </dgm:t>
    </dgm:pt>
    <dgm:pt modelId="{3FC59665-AD08-48EB-9BC9-2E22E2C38B72}">
      <dgm:prSet/>
      <dgm:spPr/>
      <dgm:t>
        <a:bodyPr/>
        <a:lstStyle/>
        <a:p>
          <a:pPr>
            <a:lnSpc>
              <a:spcPct val="100000"/>
            </a:lnSpc>
          </a:pPr>
          <a:r>
            <a:rPr lang="en-US" dirty="0"/>
            <a:t>God would not let such a bold perpetrator off the hook, right?</a:t>
          </a:r>
        </a:p>
      </dgm:t>
    </dgm:pt>
    <dgm:pt modelId="{88585F25-33C3-4CB0-864C-27F421D4F4F0}" type="parTrans" cxnId="{A892E3B8-9C9B-4F00-BCB8-FEE25CF050A8}">
      <dgm:prSet/>
      <dgm:spPr/>
      <dgm:t>
        <a:bodyPr/>
        <a:lstStyle/>
        <a:p>
          <a:endParaRPr lang="en-US"/>
        </a:p>
      </dgm:t>
    </dgm:pt>
    <dgm:pt modelId="{ED9F2B6C-DED8-43FC-9640-9117EC2A2965}" type="sibTrans" cxnId="{A892E3B8-9C9B-4F00-BCB8-FEE25CF050A8}">
      <dgm:prSet/>
      <dgm:spPr/>
      <dgm:t>
        <a:bodyPr/>
        <a:lstStyle/>
        <a:p>
          <a:endParaRPr lang="en-US"/>
        </a:p>
      </dgm:t>
    </dgm:pt>
    <dgm:pt modelId="{CFA1B960-9568-F740-8B6F-DE22DC9CEB07}" type="pres">
      <dgm:prSet presAssocID="{809701B5-00B6-4B3C-A12B-0FDA878488CE}" presName="linear" presStyleCnt="0">
        <dgm:presLayoutVars>
          <dgm:animLvl val="lvl"/>
          <dgm:resizeHandles val="exact"/>
        </dgm:presLayoutVars>
      </dgm:prSet>
      <dgm:spPr/>
    </dgm:pt>
    <dgm:pt modelId="{9966A36E-D068-0742-92F7-7E068CA66980}" type="pres">
      <dgm:prSet presAssocID="{AE48512B-6989-445F-9667-F485CCC48FE8}" presName="parentText" presStyleLbl="node1" presStyleIdx="0" presStyleCnt="5">
        <dgm:presLayoutVars>
          <dgm:chMax val="0"/>
          <dgm:bulletEnabled val="1"/>
        </dgm:presLayoutVars>
      </dgm:prSet>
      <dgm:spPr/>
    </dgm:pt>
    <dgm:pt modelId="{1D1A6FC6-82C6-CF43-8B74-CE8D2F7047D0}" type="pres">
      <dgm:prSet presAssocID="{FB1AD285-860D-4F0A-BA94-FF2EC932D515}" presName="spacer" presStyleCnt="0"/>
      <dgm:spPr/>
    </dgm:pt>
    <dgm:pt modelId="{EB75E88E-D350-0140-A6BB-67EF2D890317}" type="pres">
      <dgm:prSet presAssocID="{E300A8CE-AE4C-42E1-85B3-F670A37B144D}" presName="parentText" presStyleLbl="node1" presStyleIdx="1" presStyleCnt="5">
        <dgm:presLayoutVars>
          <dgm:chMax val="0"/>
          <dgm:bulletEnabled val="1"/>
        </dgm:presLayoutVars>
      </dgm:prSet>
      <dgm:spPr/>
    </dgm:pt>
    <dgm:pt modelId="{D703A4F6-5E3E-0041-BF21-B84848532A97}" type="pres">
      <dgm:prSet presAssocID="{444AE9EA-035E-49C8-B7A0-662B254BDFF4}" presName="spacer" presStyleCnt="0"/>
      <dgm:spPr/>
    </dgm:pt>
    <dgm:pt modelId="{3FE8B29E-8AB4-0049-A382-52EBCBEB6A42}" type="pres">
      <dgm:prSet presAssocID="{EB388439-0372-4AC9-9AEB-241FE683120B}" presName="parentText" presStyleLbl="node1" presStyleIdx="2" presStyleCnt="5">
        <dgm:presLayoutVars>
          <dgm:chMax val="0"/>
          <dgm:bulletEnabled val="1"/>
        </dgm:presLayoutVars>
      </dgm:prSet>
      <dgm:spPr/>
    </dgm:pt>
    <dgm:pt modelId="{E4E2EA13-3A31-9F43-8B76-BAB0D4120A02}" type="pres">
      <dgm:prSet presAssocID="{E47208DD-0466-4EC6-A0FD-D3A944793DD8}" presName="spacer" presStyleCnt="0"/>
      <dgm:spPr/>
    </dgm:pt>
    <dgm:pt modelId="{E5042702-A0EC-334B-A797-FCE03136EDE7}" type="pres">
      <dgm:prSet presAssocID="{9F3947EC-60F6-462F-8A7B-1ED387370B3C}" presName="parentText" presStyleLbl="node1" presStyleIdx="3" presStyleCnt="5">
        <dgm:presLayoutVars>
          <dgm:chMax val="0"/>
          <dgm:bulletEnabled val="1"/>
        </dgm:presLayoutVars>
      </dgm:prSet>
      <dgm:spPr/>
    </dgm:pt>
    <dgm:pt modelId="{9E521A1C-94E9-8646-8706-19FFBE40E327}" type="pres">
      <dgm:prSet presAssocID="{50E58673-D74F-4A6C-8A84-FB47959256E3}" presName="spacer" presStyleCnt="0"/>
      <dgm:spPr/>
    </dgm:pt>
    <dgm:pt modelId="{8F085C54-76AF-EE45-953C-CDA775FC7D52}" type="pres">
      <dgm:prSet presAssocID="{3FC59665-AD08-48EB-9BC9-2E22E2C38B72}" presName="parentText" presStyleLbl="node1" presStyleIdx="4" presStyleCnt="5">
        <dgm:presLayoutVars>
          <dgm:chMax val="0"/>
          <dgm:bulletEnabled val="1"/>
        </dgm:presLayoutVars>
      </dgm:prSet>
      <dgm:spPr/>
    </dgm:pt>
  </dgm:ptLst>
  <dgm:cxnLst>
    <dgm:cxn modelId="{83F8D418-802D-403C-8E5F-AFE6EDB88EB1}" srcId="{809701B5-00B6-4B3C-A12B-0FDA878488CE}" destId="{E300A8CE-AE4C-42E1-85B3-F670A37B144D}" srcOrd="1" destOrd="0" parTransId="{095A0207-BAF5-44B7-9A73-35D71D7EA649}" sibTransId="{444AE9EA-035E-49C8-B7A0-662B254BDFF4}"/>
    <dgm:cxn modelId="{C0FE481A-0FCE-3445-8CE2-F8409078A3C4}" type="presOf" srcId="{AE48512B-6989-445F-9667-F485CCC48FE8}" destId="{9966A36E-D068-0742-92F7-7E068CA66980}" srcOrd="0" destOrd="0" presId="urn:microsoft.com/office/officeart/2005/8/layout/vList2"/>
    <dgm:cxn modelId="{D45FA56F-944A-4525-8E22-366DEBCAB5E6}" srcId="{809701B5-00B6-4B3C-A12B-0FDA878488CE}" destId="{9F3947EC-60F6-462F-8A7B-1ED387370B3C}" srcOrd="3" destOrd="0" parTransId="{F558779D-EC44-40B9-8CBD-3FC256AE854F}" sibTransId="{50E58673-D74F-4A6C-8A84-FB47959256E3}"/>
    <dgm:cxn modelId="{A1CD6675-7A42-0840-B2C3-6CE274D64B1C}" type="presOf" srcId="{E300A8CE-AE4C-42E1-85B3-F670A37B144D}" destId="{EB75E88E-D350-0140-A6BB-67EF2D890317}" srcOrd="0" destOrd="0" presId="urn:microsoft.com/office/officeart/2005/8/layout/vList2"/>
    <dgm:cxn modelId="{3381C8A6-A7FA-3045-A2DC-E98954BE27DA}" type="presOf" srcId="{3FC59665-AD08-48EB-9BC9-2E22E2C38B72}" destId="{8F085C54-76AF-EE45-953C-CDA775FC7D52}" srcOrd="0" destOrd="0" presId="urn:microsoft.com/office/officeart/2005/8/layout/vList2"/>
    <dgm:cxn modelId="{A892E3B8-9C9B-4F00-BCB8-FEE25CF050A8}" srcId="{809701B5-00B6-4B3C-A12B-0FDA878488CE}" destId="{3FC59665-AD08-48EB-9BC9-2E22E2C38B72}" srcOrd="4" destOrd="0" parTransId="{88585F25-33C3-4CB0-864C-27F421D4F4F0}" sibTransId="{ED9F2B6C-DED8-43FC-9640-9117EC2A2965}"/>
    <dgm:cxn modelId="{25CEF4CE-2CD0-4EF2-9795-7B690F974791}" srcId="{809701B5-00B6-4B3C-A12B-0FDA878488CE}" destId="{EB388439-0372-4AC9-9AEB-241FE683120B}" srcOrd="2" destOrd="0" parTransId="{FAF7D290-38B8-4910-A8A1-DE7204F1D61C}" sibTransId="{E47208DD-0466-4EC6-A0FD-D3A944793DD8}"/>
    <dgm:cxn modelId="{B52002D1-6763-9746-9314-14E652086DC2}" type="presOf" srcId="{809701B5-00B6-4B3C-A12B-0FDA878488CE}" destId="{CFA1B960-9568-F740-8B6F-DE22DC9CEB07}" srcOrd="0" destOrd="0" presId="urn:microsoft.com/office/officeart/2005/8/layout/vList2"/>
    <dgm:cxn modelId="{BD1250D3-44D8-47D2-9591-BDA6DF0EEC95}" srcId="{809701B5-00B6-4B3C-A12B-0FDA878488CE}" destId="{AE48512B-6989-445F-9667-F485CCC48FE8}" srcOrd="0" destOrd="0" parTransId="{62389287-6F5F-4E78-83B1-07E8432073EF}" sibTransId="{FB1AD285-860D-4F0A-BA94-FF2EC932D515}"/>
    <dgm:cxn modelId="{CFCFDAD3-B40E-874A-A1AC-3E840EBE875B}" type="presOf" srcId="{EB388439-0372-4AC9-9AEB-241FE683120B}" destId="{3FE8B29E-8AB4-0049-A382-52EBCBEB6A42}" srcOrd="0" destOrd="0" presId="urn:microsoft.com/office/officeart/2005/8/layout/vList2"/>
    <dgm:cxn modelId="{C8BDC8F9-BE55-6944-81DA-CF3E9562B0CD}" type="presOf" srcId="{9F3947EC-60F6-462F-8A7B-1ED387370B3C}" destId="{E5042702-A0EC-334B-A797-FCE03136EDE7}" srcOrd="0" destOrd="0" presId="urn:microsoft.com/office/officeart/2005/8/layout/vList2"/>
    <dgm:cxn modelId="{BC7B4CC1-438B-9C4B-ABA5-3DD7E493E0DF}" type="presParOf" srcId="{CFA1B960-9568-F740-8B6F-DE22DC9CEB07}" destId="{9966A36E-D068-0742-92F7-7E068CA66980}" srcOrd="0" destOrd="0" presId="urn:microsoft.com/office/officeart/2005/8/layout/vList2"/>
    <dgm:cxn modelId="{A0D9BBC0-BF68-9146-8444-F57B6928170A}" type="presParOf" srcId="{CFA1B960-9568-F740-8B6F-DE22DC9CEB07}" destId="{1D1A6FC6-82C6-CF43-8B74-CE8D2F7047D0}" srcOrd="1" destOrd="0" presId="urn:microsoft.com/office/officeart/2005/8/layout/vList2"/>
    <dgm:cxn modelId="{A5259F4C-3955-484A-9946-401C4415B2F7}" type="presParOf" srcId="{CFA1B960-9568-F740-8B6F-DE22DC9CEB07}" destId="{EB75E88E-D350-0140-A6BB-67EF2D890317}" srcOrd="2" destOrd="0" presId="urn:microsoft.com/office/officeart/2005/8/layout/vList2"/>
    <dgm:cxn modelId="{F993FE2A-76C1-C94C-9AE2-DA8E267082DD}" type="presParOf" srcId="{CFA1B960-9568-F740-8B6F-DE22DC9CEB07}" destId="{D703A4F6-5E3E-0041-BF21-B84848532A97}" srcOrd="3" destOrd="0" presId="urn:microsoft.com/office/officeart/2005/8/layout/vList2"/>
    <dgm:cxn modelId="{6B132CBF-23D3-A141-9137-E202A1A1E990}" type="presParOf" srcId="{CFA1B960-9568-F740-8B6F-DE22DC9CEB07}" destId="{3FE8B29E-8AB4-0049-A382-52EBCBEB6A42}" srcOrd="4" destOrd="0" presId="urn:microsoft.com/office/officeart/2005/8/layout/vList2"/>
    <dgm:cxn modelId="{3D9EBE0F-C249-0943-B768-6AD77E18C2FA}" type="presParOf" srcId="{CFA1B960-9568-F740-8B6F-DE22DC9CEB07}" destId="{E4E2EA13-3A31-9F43-8B76-BAB0D4120A02}" srcOrd="5" destOrd="0" presId="urn:microsoft.com/office/officeart/2005/8/layout/vList2"/>
    <dgm:cxn modelId="{537B21FA-C735-E145-A1E8-89CD3E7A6A9F}" type="presParOf" srcId="{CFA1B960-9568-F740-8B6F-DE22DC9CEB07}" destId="{E5042702-A0EC-334B-A797-FCE03136EDE7}" srcOrd="6" destOrd="0" presId="urn:microsoft.com/office/officeart/2005/8/layout/vList2"/>
    <dgm:cxn modelId="{4415D7AF-67D1-2341-A7D1-9FDC16A76B59}" type="presParOf" srcId="{CFA1B960-9568-F740-8B6F-DE22DC9CEB07}" destId="{9E521A1C-94E9-8646-8706-19FFBE40E327}" srcOrd="7" destOrd="0" presId="urn:microsoft.com/office/officeart/2005/8/layout/vList2"/>
    <dgm:cxn modelId="{400D965B-E5E9-0347-8C60-26D464B174BC}" type="presParOf" srcId="{CFA1B960-9568-F740-8B6F-DE22DC9CEB07}" destId="{8F085C54-76AF-EE45-953C-CDA775FC7D52}"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66A36E-D068-0742-92F7-7E068CA66980}">
      <dsp:nvSpPr>
        <dsp:cNvPr id="0" name=""/>
        <dsp:cNvSpPr/>
      </dsp:nvSpPr>
      <dsp:spPr>
        <a:xfrm>
          <a:off x="0" y="44444"/>
          <a:ext cx="4435656" cy="976657"/>
        </a:xfrm>
        <a:prstGeom prst="roundRect">
          <a:avLst/>
        </a:prstGeom>
        <a:blipFill rotWithShape="1">
          <a:blip xmlns:r="http://schemas.openxmlformats.org/officeDocument/2006/relationships" r:embed="rId1">
            <a:duotone>
              <a:schemeClr val="accent5">
                <a:hueOff val="0"/>
                <a:satOff val="0"/>
                <a:lumOff val="0"/>
                <a:alphaOff val="0"/>
                <a:shade val="74000"/>
                <a:satMod val="130000"/>
                <a:lumMod val="90000"/>
              </a:schemeClr>
              <a:schemeClr val="accent5">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ct val="35000"/>
            </a:spcAft>
            <a:buNone/>
          </a:pPr>
          <a:r>
            <a:rPr lang="en-US" sz="2400" kern="1200" dirty="0"/>
            <a:t>Does God really know best?</a:t>
          </a:r>
        </a:p>
      </dsp:txBody>
      <dsp:txXfrm>
        <a:off x="47676" y="92120"/>
        <a:ext cx="4340304" cy="881305"/>
      </dsp:txXfrm>
    </dsp:sp>
    <dsp:sp modelId="{EB75E88E-D350-0140-A6BB-67EF2D890317}">
      <dsp:nvSpPr>
        <dsp:cNvPr id="0" name=""/>
        <dsp:cNvSpPr/>
      </dsp:nvSpPr>
      <dsp:spPr>
        <a:xfrm>
          <a:off x="0" y="1090222"/>
          <a:ext cx="4435656" cy="976657"/>
        </a:xfrm>
        <a:prstGeom prst="roundRect">
          <a:avLst/>
        </a:prstGeom>
        <a:blipFill rotWithShape="1">
          <a:blip xmlns:r="http://schemas.openxmlformats.org/officeDocument/2006/relationships" r:embed="rId1">
            <a:duotone>
              <a:schemeClr val="accent5">
                <a:hueOff val="4494533"/>
                <a:satOff val="-1805"/>
                <a:lumOff val="-5981"/>
                <a:alphaOff val="0"/>
                <a:shade val="74000"/>
                <a:satMod val="130000"/>
                <a:lumMod val="90000"/>
              </a:schemeClr>
              <a:schemeClr val="accent5">
                <a:hueOff val="4494533"/>
                <a:satOff val="-1805"/>
                <a:lumOff val="-5981"/>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ct val="35000"/>
            </a:spcAft>
            <a:buNone/>
          </a:pPr>
          <a:r>
            <a:rPr lang="en-US" sz="2400" kern="1200" dirty="0"/>
            <a:t>God does not really know the score/the deal.</a:t>
          </a:r>
        </a:p>
      </dsp:txBody>
      <dsp:txXfrm>
        <a:off x="47676" y="1137898"/>
        <a:ext cx="4340304" cy="881305"/>
      </dsp:txXfrm>
    </dsp:sp>
    <dsp:sp modelId="{3FE8B29E-8AB4-0049-A382-52EBCBEB6A42}">
      <dsp:nvSpPr>
        <dsp:cNvPr id="0" name=""/>
        <dsp:cNvSpPr/>
      </dsp:nvSpPr>
      <dsp:spPr>
        <a:xfrm>
          <a:off x="0" y="2135999"/>
          <a:ext cx="4435656" cy="976657"/>
        </a:xfrm>
        <a:prstGeom prst="roundRect">
          <a:avLst/>
        </a:prstGeom>
        <a:blipFill rotWithShape="1">
          <a:blip xmlns:r="http://schemas.openxmlformats.org/officeDocument/2006/relationships" r:embed="rId1">
            <a:duotone>
              <a:schemeClr val="accent5">
                <a:hueOff val="8989066"/>
                <a:satOff val="-3610"/>
                <a:lumOff val="-11962"/>
                <a:alphaOff val="0"/>
                <a:shade val="74000"/>
                <a:satMod val="130000"/>
                <a:lumMod val="90000"/>
              </a:schemeClr>
              <a:schemeClr val="accent5">
                <a:hueOff val="8989066"/>
                <a:satOff val="-3610"/>
                <a:lumOff val="-11962"/>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ct val="35000"/>
            </a:spcAft>
            <a:buNone/>
          </a:pPr>
          <a:r>
            <a:rPr lang="en-US" sz="2400" kern="1200" dirty="0"/>
            <a:t>God’s mercy does not apply to EVERYONE, right?</a:t>
          </a:r>
        </a:p>
      </dsp:txBody>
      <dsp:txXfrm>
        <a:off x="47676" y="2183675"/>
        <a:ext cx="4340304" cy="881305"/>
      </dsp:txXfrm>
    </dsp:sp>
    <dsp:sp modelId="{E5042702-A0EC-334B-A797-FCE03136EDE7}">
      <dsp:nvSpPr>
        <dsp:cNvPr id="0" name=""/>
        <dsp:cNvSpPr/>
      </dsp:nvSpPr>
      <dsp:spPr>
        <a:xfrm>
          <a:off x="0" y="3181777"/>
          <a:ext cx="4435656" cy="976657"/>
        </a:xfrm>
        <a:prstGeom prst="roundRect">
          <a:avLst/>
        </a:prstGeom>
        <a:blipFill rotWithShape="1">
          <a:blip xmlns:r="http://schemas.openxmlformats.org/officeDocument/2006/relationships" r:embed="rId1">
            <a:duotone>
              <a:schemeClr val="accent5">
                <a:hueOff val="13483599"/>
                <a:satOff val="-5414"/>
                <a:lumOff val="-17942"/>
                <a:alphaOff val="0"/>
                <a:shade val="74000"/>
                <a:satMod val="130000"/>
                <a:lumMod val="90000"/>
              </a:schemeClr>
              <a:schemeClr val="accent5">
                <a:hueOff val="13483599"/>
                <a:satOff val="-5414"/>
                <a:lumOff val="-17942"/>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ct val="35000"/>
            </a:spcAft>
            <a:buNone/>
          </a:pPr>
          <a:r>
            <a:rPr lang="en-US" sz="2400" kern="1200" dirty="0"/>
            <a:t>God would want me to see justice in my lifetime, right?</a:t>
          </a:r>
        </a:p>
      </dsp:txBody>
      <dsp:txXfrm>
        <a:off x="47676" y="3229453"/>
        <a:ext cx="4340304" cy="881305"/>
      </dsp:txXfrm>
    </dsp:sp>
    <dsp:sp modelId="{8F085C54-76AF-EE45-953C-CDA775FC7D52}">
      <dsp:nvSpPr>
        <dsp:cNvPr id="0" name=""/>
        <dsp:cNvSpPr/>
      </dsp:nvSpPr>
      <dsp:spPr>
        <a:xfrm>
          <a:off x="0" y="4227554"/>
          <a:ext cx="4435656" cy="976657"/>
        </a:xfrm>
        <a:prstGeom prst="roundRect">
          <a:avLst/>
        </a:prstGeom>
        <a:blipFill rotWithShape="1">
          <a:blip xmlns:r="http://schemas.openxmlformats.org/officeDocument/2006/relationships" r:embed="rId1">
            <a:duotone>
              <a:schemeClr val="accent5">
                <a:hueOff val="17978132"/>
                <a:satOff val="-7219"/>
                <a:lumOff val="-23923"/>
                <a:alphaOff val="0"/>
                <a:shade val="74000"/>
                <a:satMod val="130000"/>
                <a:lumMod val="90000"/>
              </a:schemeClr>
              <a:schemeClr val="accent5">
                <a:hueOff val="17978132"/>
                <a:satOff val="-7219"/>
                <a:lumOff val="-23923"/>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ct val="35000"/>
            </a:spcAft>
            <a:buNone/>
          </a:pPr>
          <a:r>
            <a:rPr lang="en-US" sz="2400" kern="1200" dirty="0"/>
            <a:t>God would not let such a bold perpetrator off the hook, right?</a:t>
          </a:r>
        </a:p>
      </dsp:txBody>
      <dsp:txXfrm>
        <a:off x="47676" y="4275230"/>
        <a:ext cx="4340304" cy="88130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5"/>
          </a:xfrm>
          <a:prstGeom prst="rect">
            <a:avLst/>
          </a:prstGeom>
        </p:spPr>
        <p:txBody>
          <a:bodyPr vert="horz" lIns="93156" tIns="46578" rIns="93156" bIns="46578" rtlCol="0"/>
          <a:lstStyle>
            <a:lvl1pPr algn="l">
              <a:defRPr sz="1200"/>
            </a:lvl1pPr>
          </a:lstStyle>
          <a:p>
            <a:endParaRPr lang="en-US" dirty="0"/>
          </a:p>
        </p:txBody>
      </p:sp>
      <p:sp>
        <p:nvSpPr>
          <p:cNvPr id="3" name="Date Placeholder 2"/>
          <p:cNvSpPr>
            <a:spLocks noGrp="1"/>
          </p:cNvSpPr>
          <p:nvPr>
            <p:ph type="dt" idx="1"/>
          </p:nvPr>
        </p:nvSpPr>
        <p:spPr>
          <a:xfrm>
            <a:off x="3970940" y="0"/>
            <a:ext cx="3037840" cy="466435"/>
          </a:xfrm>
          <a:prstGeom prst="rect">
            <a:avLst/>
          </a:prstGeom>
        </p:spPr>
        <p:txBody>
          <a:bodyPr vert="horz" lIns="93156" tIns="46578" rIns="93156" bIns="46578" rtlCol="0"/>
          <a:lstStyle>
            <a:lvl1pPr algn="r">
              <a:defRPr sz="1200"/>
            </a:lvl1pPr>
          </a:lstStyle>
          <a:p>
            <a:fld id="{A56EE534-B2DF-4659-89CA-B4A70BA27638}" type="datetimeFigureOut">
              <a:rPr lang="en-US" smtClean="0"/>
              <a:t>9/17/26</a:t>
            </a:fld>
            <a:endParaRPr lang="en-US" dirty="0"/>
          </a:p>
        </p:txBody>
      </p:sp>
      <p:sp>
        <p:nvSpPr>
          <p:cNvPr id="4" name="Slide Image Placeholder 3"/>
          <p:cNvSpPr>
            <a:spLocks noGrp="1" noRot="1" noChangeAspect="1"/>
          </p:cNvSpPr>
          <p:nvPr>
            <p:ph type="sldImg" idx="2"/>
          </p:nvPr>
        </p:nvSpPr>
        <p:spPr>
          <a:xfrm>
            <a:off x="1412875" y="1162050"/>
            <a:ext cx="4184650" cy="3138488"/>
          </a:xfrm>
          <a:prstGeom prst="rect">
            <a:avLst/>
          </a:prstGeom>
          <a:noFill/>
          <a:ln w="12700">
            <a:solidFill>
              <a:prstClr val="black"/>
            </a:solidFill>
          </a:ln>
        </p:spPr>
        <p:txBody>
          <a:bodyPr vert="horz" lIns="93156" tIns="46578" rIns="93156" bIns="46578" rtlCol="0" anchor="ctr"/>
          <a:lstStyle/>
          <a:p>
            <a:endParaRPr lang="en-US" dirty="0"/>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56" tIns="46578" rIns="93156" bIns="4657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9"/>
            <a:ext cx="3037840" cy="466434"/>
          </a:xfrm>
          <a:prstGeom prst="rect">
            <a:avLst/>
          </a:prstGeom>
        </p:spPr>
        <p:txBody>
          <a:bodyPr vert="horz" lIns="93156" tIns="46578" rIns="93156" bIns="4657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40" y="8829969"/>
            <a:ext cx="3037840" cy="466434"/>
          </a:xfrm>
          <a:prstGeom prst="rect">
            <a:avLst/>
          </a:prstGeom>
        </p:spPr>
        <p:txBody>
          <a:bodyPr vert="horz" lIns="93156" tIns="46578" rIns="93156" bIns="46578" rtlCol="0" anchor="b"/>
          <a:lstStyle>
            <a:lvl1pPr algn="r">
              <a:defRPr sz="1200"/>
            </a:lvl1pPr>
          </a:lstStyle>
          <a:p>
            <a:fld id="{FA0DC3DB-0B10-4F5D-8078-2DEAC5D24F75}" type="slidenum">
              <a:rPr lang="en-US" smtClean="0"/>
              <a:t>‹#›</a:t>
            </a:fld>
            <a:endParaRPr lang="en-US" dirty="0"/>
          </a:p>
        </p:txBody>
      </p:sp>
    </p:spTree>
    <p:extLst>
      <p:ext uri="{BB962C8B-B14F-4D97-AF65-F5344CB8AC3E}">
        <p14:creationId xmlns:p14="http://schemas.microsoft.com/office/powerpoint/2010/main" val="1056461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1</a:t>
            </a:fld>
            <a:endParaRPr lang="en-US" dirty="0"/>
          </a:p>
        </p:txBody>
      </p:sp>
    </p:spTree>
    <p:extLst>
      <p:ext uri="{BB962C8B-B14F-4D97-AF65-F5344CB8AC3E}">
        <p14:creationId xmlns:p14="http://schemas.microsoft.com/office/powerpoint/2010/main" val="3279089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Amaya posing with her tricycle</a:t>
            </a:r>
          </a:p>
          <a:p>
            <a:endParaRPr lang="en-US" dirty="0"/>
          </a:p>
          <a:p>
            <a:r>
              <a:rPr lang="en-US" dirty="0"/>
              <a:t>Getting more and more grown everyday. </a:t>
            </a:r>
          </a:p>
          <a:p>
            <a:endParaRPr lang="en-US" dirty="0"/>
          </a:p>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2</a:t>
            </a:fld>
            <a:endParaRPr lang="en-US" dirty="0"/>
          </a:p>
        </p:txBody>
      </p:sp>
    </p:spTree>
    <p:extLst>
      <p:ext uri="{BB962C8B-B14F-4D97-AF65-F5344CB8AC3E}">
        <p14:creationId xmlns:p14="http://schemas.microsoft.com/office/powerpoint/2010/main" val="3024194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Amari styling in his car</a:t>
            </a:r>
          </a:p>
          <a:p>
            <a:endParaRPr lang="en-US" dirty="0"/>
          </a:p>
          <a:p>
            <a:r>
              <a:rPr lang="en-US" dirty="0"/>
              <a:t>Full of energy </a:t>
            </a:r>
          </a:p>
          <a:p>
            <a:endParaRPr lang="en-US" dirty="0"/>
          </a:p>
          <a:p>
            <a:r>
              <a:rPr lang="en-US" dirty="0"/>
              <a:t>Love kids ability to move on</a:t>
            </a:r>
          </a:p>
        </p:txBody>
      </p:sp>
      <p:sp>
        <p:nvSpPr>
          <p:cNvPr id="4" name="Slide Number Placeholder 3"/>
          <p:cNvSpPr>
            <a:spLocks noGrp="1"/>
          </p:cNvSpPr>
          <p:nvPr>
            <p:ph type="sldNum" sz="quarter" idx="5"/>
          </p:nvPr>
        </p:nvSpPr>
        <p:spPr/>
        <p:txBody>
          <a:bodyPr/>
          <a:lstStyle/>
          <a:p>
            <a:fld id="{FA0DC3DB-0B10-4F5D-8078-2DEAC5D24F75}" type="slidenum">
              <a:rPr lang="en-US" smtClean="0"/>
              <a:t>3</a:t>
            </a:fld>
            <a:endParaRPr lang="en-US" dirty="0"/>
          </a:p>
        </p:txBody>
      </p:sp>
    </p:spTree>
    <p:extLst>
      <p:ext uri="{BB962C8B-B14F-4D97-AF65-F5344CB8AC3E}">
        <p14:creationId xmlns:p14="http://schemas.microsoft.com/office/powerpoint/2010/main" val="1190726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Malachi Trask</a:t>
            </a:r>
          </a:p>
          <a:p>
            <a:r>
              <a:rPr lang="en-US" dirty="0"/>
              <a:t>Born May 19, 2026</a:t>
            </a:r>
          </a:p>
          <a:p>
            <a:endParaRPr lang="en-US" dirty="0"/>
          </a:p>
          <a:p>
            <a:r>
              <a:rPr lang="en-US" dirty="0"/>
              <a:t>Amaya and Amari have a cousin</a:t>
            </a:r>
          </a:p>
        </p:txBody>
      </p:sp>
      <p:sp>
        <p:nvSpPr>
          <p:cNvPr id="4" name="Slide Number Placeholder 3"/>
          <p:cNvSpPr>
            <a:spLocks noGrp="1"/>
          </p:cNvSpPr>
          <p:nvPr>
            <p:ph type="sldNum" sz="quarter" idx="5"/>
          </p:nvPr>
        </p:nvSpPr>
        <p:spPr/>
        <p:txBody>
          <a:bodyPr/>
          <a:lstStyle/>
          <a:p>
            <a:fld id="{FA0DC3DB-0B10-4F5D-8078-2DEAC5D24F75}" type="slidenum">
              <a:rPr lang="en-US" smtClean="0"/>
              <a:t>4</a:t>
            </a:fld>
            <a:endParaRPr lang="en-US" dirty="0"/>
          </a:p>
        </p:txBody>
      </p:sp>
    </p:spTree>
    <p:extLst>
      <p:ext uri="{BB962C8B-B14F-4D97-AF65-F5344CB8AC3E}">
        <p14:creationId xmlns:p14="http://schemas.microsoft.com/office/powerpoint/2010/main" val="9713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Voting event in Chicago</a:t>
            </a:r>
          </a:p>
          <a:p>
            <a:endParaRPr lang="en-US" dirty="0"/>
          </a:p>
          <a:p>
            <a:r>
              <a:rPr lang="en-US" dirty="0"/>
              <a:t>Picture with Craig Hodges from the Michael Jordan NBA Champion Chicago Bulls (3 point specialist)</a:t>
            </a:r>
          </a:p>
        </p:txBody>
      </p:sp>
      <p:sp>
        <p:nvSpPr>
          <p:cNvPr id="4" name="Slide Number Placeholder 3"/>
          <p:cNvSpPr>
            <a:spLocks noGrp="1"/>
          </p:cNvSpPr>
          <p:nvPr>
            <p:ph type="sldNum" sz="quarter" idx="5"/>
          </p:nvPr>
        </p:nvSpPr>
        <p:spPr/>
        <p:txBody>
          <a:bodyPr/>
          <a:lstStyle/>
          <a:p>
            <a:fld id="{FA0DC3DB-0B10-4F5D-8078-2DEAC5D24F75}" type="slidenum">
              <a:rPr lang="en-US" smtClean="0"/>
              <a:t>5</a:t>
            </a:fld>
            <a:endParaRPr lang="en-US" dirty="0"/>
          </a:p>
        </p:txBody>
      </p:sp>
    </p:spTree>
    <p:extLst>
      <p:ext uri="{BB962C8B-B14F-4D97-AF65-F5344CB8AC3E}">
        <p14:creationId xmlns:p14="http://schemas.microsoft.com/office/powerpoint/2010/main" val="229751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August 29 Healthy Start Community Day</a:t>
            </a:r>
          </a:p>
        </p:txBody>
      </p:sp>
      <p:sp>
        <p:nvSpPr>
          <p:cNvPr id="4" name="Slide Number Placeholder 3"/>
          <p:cNvSpPr>
            <a:spLocks noGrp="1"/>
          </p:cNvSpPr>
          <p:nvPr>
            <p:ph type="sldNum" sz="quarter" idx="5"/>
          </p:nvPr>
        </p:nvSpPr>
        <p:spPr/>
        <p:txBody>
          <a:bodyPr/>
          <a:lstStyle/>
          <a:p>
            <a:fld id="{FA0DC3DB-0B10-4F5D-8078-2DEAC5D24F75}" type="slidenum">
              <a:rPr lang="en-US" smtClean="0"/>
              <a:t>6</a:t>
            </a:fld>
            <a:endParaRPr lang="en-US" dirty="0"/>
          </a:p>
        </p:txBody>
      </p:sp>
    </p:spTree>
    <p:extLst>
      <p:ext uri="{BB962C8B-B14F-4D97-AF65-F5344CB8AC3E}">
        <p14:creationId xmlns:p14="http://schemas.microsoft.com/office/powerpoint/2010/main" val="2718627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Senator Cory Booker at a powerful session on Black Men’s Mental Health</a:t>
            </a:r>
          </a:p>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7</a:t>
            </a:fld>
            <a:endParaRPr lang="en-US" dirty="0"/>
          </a:p>
        </p:txBody>
      </p:sp>
    </p:spTree>
    <p:extLst>
      <p:ext uri="{BB962C8B-B14F-4D97-AF65-F5344CB8AC3E}">
        <p14:creationId xmlns:p14="http://schemas.microsoft.com/office/powerpoint/2010/main" val="3524719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Illinois Congressmen Danny Davis</a:t>
            </a:r>
          </a:p>
          <a:p>
            <a:endParaRPr lang="en-US" dirty="0"/>
          </a:p>
          <a:p>
            <a:r>
              <a:rPr lang="en-US" dirty="0"/>
              <a:t>Illinois Lt Governor Juliana Stratton (future Senator?)</a:t>
            </a:r>
          </a:p>
          <a:p>
            <a:endParaRPr lang="en-US" dirty="0"/>
          </a:p>
          <a:p>
            <a:r>
              <a:rPr lang="en-US" dirty="0"/>
              <a:t>Massachusetts Congresswomen Ayanna Pressley</a:t>
            </a:r>
          </a:p>
          <a:p>
            <a:endParaRPr lang="en-US" dirty="0"/>
          </a:p>
          <a:p>
            <a:r>
              <a:rPr lang="en-US" dirty="0"/>
              <a:t>Democratic Nominee for Florida Senate Angie Nixon</a:t>
            </a:r>
          </a:p>
          <a:p>
            <a:endParaRPr lang="en-US" dirty="0"/>
          </a:p>
          <a:p>
            <a:r>
              <a:rPr lang="en-US" dirty="0"/>
              <a:t>South Carolina Congressmen James Clyburn</a:t>
            </a:r>
          </a:p>
        </p:txBody>
      </p:sp>
      <p:sp>
        <p:nvSpPr>
          <p:cNvPr id="4" name="Slide Number Placeholder 3"/>
          <p:cNvSpPr>
            <a:spLocks noGrp="1"/>
          </p:cNvSpPr>
          <p:nvPr>
            <p:ph type="sldNum" sz="quarter" idx="5"/>
          </p:nvPr>
        </p:nvSpPr>
        <p:spPr/>
        <p:txBody>
          <a:bodyPr/>
          <a:lstStyle/>
          <a:p>
            <a:fld id="{FA0DC3DB-0B10-4F5D-8078-2DEAC5D24F75}" type="slidenum">
              <a:rPr lang="en-US" smtClean="0"/>
              <a:t>8</a:t>
            </a:fld>
            <a:endParaRPr lang="en-US" dirty="0"/>
          </a:p>
        </p:txBody>
      </p:sp>
    </p:spTree>
    <p:extLst>
      <p:ext uri="{BB962C8B-B14F-4D97-AF65-F5344CB8AC3E}">
        <p14:creationId xmlns:p14="http://schemas.microsoft.com/office/powerpoint/2010/main" val="2956845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system-ui"/>
              </a:rPr>
              <a:t>John 8:32 Then you will know the </a:t>
            </a:r>
            <a:r>
              <a:rPr lang="en-US" b="1" i="0" dirty="0">
                <a:solidFill>
                  <a:srgbClr val="000000"/>
                </a:solidFill>
                <a:effectLst/>
                <a:latin typeface="system-ui"/>
              </a:rPr>
              <a:t>truth</a:t>
            </a:r>
            <a:r>
              <a:rPr lang="en-US" b="0" i="0" dirty="0">
                <a:solidFill>
                  <a:srgbClr val="000000"/>
                </a:solidFill>
                <a:effectLst/>
                <a:latin typeface="system-ui"/>
              </a:rPr>
              <a:t>, and the </a:t>
            </a:r>
            <a:r>
              <a:rPr lang="en-US" b="1" i="0" dirty="0">
                <a:solidFill>
                  <a:srgbClr val="000000"/>
                </a:solidFill>
                <a:effectLst/>
                <a:latin typeface="system-ui"/>
              </a:rPr>
              <a:t>truth</a:t>
            </a:r>
            <a:r>
              <a:rPr lang="en-US" b="0" i="0" dirty="0">
                <a:solidFill>
                  <a:srgbClr val="000000"/>
                </a:solidFill>
                <a:effectLst/>
                <a:latin typeface="system-ui"/>
              </a:rPr>
              <a:t> will set you free.”</a:t>
            </a:r>
          </a:p>
          <a:p>
            <a:endParaRPr lang="en-US" b="0" i="0" dirty="0">
              <a:solidFill>
                <a:srgbClr val="000000"/>
              </a:solidFill>
              <a:effectLst/>
              <a:latin typeface="system-u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system-ui"/>
              </a:rPr>
              <a:t>“If you hold to my teaching, you are really my disciples. Then you will know the </a:t>
            </a:r>
            <a:r>
              <a:rPr lang="en-US" b="1" i="0" dirty="0">
                <a:solidFill>
                  <a:srgbClr val="000000"/>
                </a:solidFill>
                <a:effectLst/>
                <a:latin typeface="system-ui"/>
              </a:rPr>
              <a:t>truth</a:t>
            </a:r>
            <a:r>
              <a:rPr lang="en-US" b="0" i="0" dirty="0">
                <a:solidFill>
                  <a:srgbClr val="000000"/>
                </a:solidFill>
                <a:effectLst/>
                <a:latin typeface="system-ui"/>
              </a:rPr>
              <a:t>, and the </a:t>
            </a:r>
            <a:r>
              <a:rPr lang="en-US" b="1" i="0" dirty="0">
                <a:solidFill>
                  <a:srgbClr val="000000"/>
                </a:solidFill>
                <a:effectLst/>
                <a:latin typeface="system-ui"/>
              </a:rPr>
              <a:t>truth</a:t>
            </a:r>
            <a:r>
              <a:rPr lang="en-US" b="0" i="0" dirty="0">
                <a:solidFill>
                  <a:srgbClr val="000000"/>
                </a:solidFill>
                <a:effectLst/>
                <a:latin typeface="system-ui"/>
              </a:rPr>
              <a:t> will set you free.”</a:t>
            </a:r>
          </a:p>
          <a:p>
            <a:endParaRPr lang="en-US" dirty="0"/>
          </a:p>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9</a:t>
            </a:fld>
            <a:endParaRPr lang="en-US" dirty="0"/>
          </a:p>
        </p:txBody>
      </p:sp>
    </p:spTree>
    <p:extLst>
      <p:ext uri="{BB962C8B-B14F-4D97-AF65-F5344CB8AC3E}">
        <p14:creationId xmlns:p14="http://schemas.microsoft.com/office/powerpoint/2010/main" val="166337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getting the truth is difficult</a:t>
            </a:r>
          </a:p>
          <a:p>
            <a:endParaRPr lang="en-US" dirty="0"/>
          </a:p>
          <a:p>
            <a:r>
              <a:rPr lang="en-US" dirty="0"/>
              <a:t>Study on COVID vaccine with African Americans – </a:t>
            </a:r>
          </a:p>
          <a:p>
            <a:endParaRPr lang="en-US" dirty="0"/>
          </a:p>
          <a:p>
            <a:r>
              <a:rPr lang="en-US" dirty="0"/>
              <a:t>Revelations</a:t>
            </a:r>
          </a:p>
          <a:p>
            <a:pPr marL="228600" indent="-228600">
              <a:buAutoNum type="arabicParenR"/>
            </a:pPr>
            <a:r>
              <a:rPr lang="en-US" dirty="0"/>
              <a:t>Reason for trust of sources not terribly solid</a:t>
            </a:r>
          </a:p>
          <a:p>
            <a:pPr marL="228600" indent="-228600">
              <a:buAutoNum type="arabicParenR"/>
            </a:pPr>
            <a:r>
              <a:rPr lang="en-US" dirty="0"/>
              <a:t>Strong confidence in choice based on shaky sources of information</a:t>
            </a:r>
          </a:p>
        </p:txBody>
      </p:sp>
      <p:sp>
        <p:nvSpPr>
          <p:cNvPr id="4" name="Slide Number Placeholder 3"/>
          <p:cNvSpPr>
            <a:spLocks noGrp="1"/>
          </p:cNvSpPr>
          <p:nvPr>
            <p:ph type="sldNum" sz="quarter" idx="5"/>
          </p:nvPr>
        </p:nvSpPr>
        <p:spPr/>
        <p:txBody>
          <a:bodyPr/>
          <a:lstStyle/>
          <a:p>
            <a:fld id="{FA0DC3DB-0B10-4F5D-8078-2DEAC5D24F75}" type="slidenum">
              <a:rPr lang="en-US" smtClean="0"/>
              <a:t>10</a:t>
            </a:fld>
            <a:endParaRPr lang="en-US" dirty="0"/>
          </a:p>
        </p:txBody>
      </p:sp>
    </p:spTree>
    <p:extLst>
      <p:ext uri="{BB962C8B-B14F-4D97-AF65-F5344CB8AC3E}">
        <p14:creationId xmlns:p14="http://schemas.microsoft.com/office/powerpoint/2010/main" val="3652528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Peoples’ minds are like concrete, thoroughly mixed up and permanently set</a:t>
            </a:r>
          </a:p>
        </p:txBody>
      </p:sp>
      <p:sp>
        <p:nvSpPr>
          <p:cNvPr id="4" name="Slide Number Placeholder 3"/>
          <p:cNvSpPr>
            <a:spLocks noGrp="1"/>
          </p:cNvSpPr>
          <p:nvPr>
            <p:ph type="sldNum" sz="quarter" idx="5"/>
          </p:nvPr>
        </p:nvSpPr>
        <p:spPr/>
        <p:txBody>
          <a:bodyPr/>
          <a:lstStyle/>
          <a:p>
            <a:fld id="{FA0DC3DB-0B10-4F5D-8078-2DEAC5D24F75}" type="slidenum">
              <a:rPr lang="en-US" smtClean="0"/>
              <a:t>11</a:t>
            </a:fld>
            <a:endParaRPr lang="en-US" dirty="0"/>
          </a:p>
        </p:txBody>
      </p:sp>
    </p:spTree>
    <p:extLst>
      <p:ext uri="{BB962C8B-B14F-4D97-AF65-F5344CB8AC3E}">
        <p14:creationId xmlns:p14="http://schemas.microsoft.com/office/powerpoint/2010/main" val="20468245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don’t we follow the truth?</a:t>
            </a:r>
          </a:p>
          <a:p>
            <a:endParaRPr lang="en-US" dirty="0"/>
          </a:p>
          <a:p>
            <a:r>
              <a:rPr lang="en-US" dirty="0"/>
              <a:t>We can’t </a:t>
            </a:r>
            <a:r>
              <a:rPr lang="en-US" b="1" dirty="0"/>
              <a:t>HANDLE</a:t>
            </a:r>
            <a:r>
              <a:rPr lang="en-US" dirty="0"/>
              <a:t> the truth</a:t>
            </a:r>
          </a:p>
        </p:txBody>
      </p:sp>
      <p:sp>
        <p:nvSpPr>
          <p:cNvPr id="4" name="Slide Number Placeholder 3"/>
          <p:cNvSpPr>
            <a:spLocks noGrp="1"/>
          </p:cNvSpPr>
          <p:nvPr>
            <p:ph type="sldNum" sz="quarter" idx="5"/>
          </p:nvPr>
        </p:nvSpPr>
        <p:spPr/>
        <p:txBody>
          <a:bodyPr/>
          <a:lstStyle/>
          <a:p>
            <a:fld id="{FA0DC3DB-0B10-4F5D-8078-2DEAC5D24F75}" type="slidenum">
              <a:rPr lang="en-US" smtClean="0"/>
              <a:t>12</a:t>
            </a:fld>
            <a:endParaRPr lang="en-US" dirty="0"/>
          </a:p>
        </p:txBody>
      </p:sp>
    </p:spTree>
    <p:extLst>
      <p:ext uri="{BB962C8B-B14F-4D97-AF65-F5344CB8AC3E}">
        <p14:creationId xmlns:p14="http://schemas.microsoft.com/office/powerpoint/2010/main" val="3140794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Tarshish was on the edge of the known world in the opposite direction of Nineveh</a:t>
            </a:r>
          </a:p>
          <a:p>
            <a:endParaRPr lang="en-US" dirty="0"/>
          </a:p>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13</a:t>
            </a:fld>
            <a:endParaRPr lang="en-US" dirty="0"/>
          </a:p>
        </p:txBody>
      </p:sp>
    </p:spTree>
    <p:extLst>
      <p:ext uri="{BB962C8B-B14F-4D97-AF65-F5344CB8AC3E}">
        <p14:creationId xmlns:p14="http://schemas.microsoft.com/office/powerpoint/2010/main" val="35116112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you ever watched a movie that begins with some kind of injustice and you spend the whole movie anticipating the evildoers will get their just desserts? I mean the ”bad guys” do horrible, unspeakable things to innocent people and whatever punishment they get would never be enough. </a:t>
            </a:r>
          </a:p>
          <a:p>
            <a:endParaRPr lang="en-US" dirty="0"/>
          </a:p>
          <a:p>
            <a:endParaRPr lang="en-US" dirty="0"/>
          </a:p>
          <a:p>
            <a:r>
              <a:rPr lang="en-US" dirty="0"/>
              <a:t>What if near the end of the movie the ”bad guys” say they sorry and all the pain they caused is simply forgiven? Would that sit right with you?</a:t>
            </a:r>
          </a:p>
        </p:txBody>
      </p:sp>
      <p:sp>
        <p:nvSpPr>
          <p:cNvPr id="4" name="Slide Number Placeholder 3"/>
          <p:cNvSpPr>
            <a:spLocks noGrp="1"/>
          </p:cNvSpPr>
          <p:nvPr>
            <p:ph type="sldNum" sz="quarter" idx="5"/>
          </p:nvPr>
        </p:nvSpPr>
        <p:spPr/>
        <p:txBody>
          <a:bodyPr/>
          <a:lstStyle/>
          <a:p>
            <a:fld id="{FA0DC3DB-0B10-4F5D-8078-2DEAC5D24F75}" type="slidenum">
              <a:rPr lang="en-US" smtClean="0"/>
              <a:t>14</a:t>
            </a:fld>
            <a:endParaRPr lang="en-US" dirty="0"/>
          </a:p>
        </p:txBody>
      </p:sp>
    </p:spTree>
    <p:extLst>
      <p:ext uri="{BB962C8B-B14F-4D97-AF65-F5344CB8AC3E}">
        <p14:creationId xmlns:p14="http://schemas.microsoft.com/office/powerpoint/2010/main" val="1692116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was an at an exhibit at the Congressional Black Caucus</a:t>
            </a:r>
          </a:p>
          <a:p>
            <a:endParaRPr lang="en-US" dirty="0"/>
          </a:p>
          <a:p>
            <a:r>
              <a:rPr lang="en-US" dirty="0"/>
              <a:t>For me, I think about the KKK bombing black churches, lynching black people, burning black communities, boasting that all if it was justified and the law never seeking justice because they were the same people causing the terror</a:t>
            </a:r>
          </a:p>
          <a:p>
            <a:endParaRPr lang="en-US" dirty="0"/>
          </a:p>
          <a:p>
            <a:r>
              <a:rPr lang="en-US" dirty="0"/>
              <a:t>If I lived in the midst of the KKK’s most active periods, and God told me to go to their rallies and tell them to repent and I knew God would allow them to repent and spare them, I’d try to fly to the moon to avoid that assignment</a:t>
            </a:r>
          </a:p>
        </p:txBody>
      </p:sp>
      <p:sp>
        <p:nvSpPr>
          <p:cNvPr id="4" name="Slide Number Placeholder 3"/>
          <p:cNvSpPr>
            <a:spLocks noGrp="1"/>
          </p:cNvSpPr>
          <p:nvPr>
            <p:ph type="sldNum" sz="quarter" idx="5"/>
          </p:nvPr>
        </p:nvSpPr>
        <p:spPr/>
        <p:txBody>
          <a:bodyPr/>
          <a:lstStyle/>
          <a:p>
            <a:fld id="{FA0DC3DB-0B10-4F5D-8078-2DEAC5D24F75}" type="slidenum">
              <a:rPr lang="en-US" smtClean="0"/>
              <a:t>15</a:t>
            </a:fld>
            <a:endParaRPr lang="en-US" dirty="0"/>
          </a:p>
        </p:txBody>
      </p:sp>
    </p:spTree>
    <p:extLst>
      <p:ext uri="{BB962C8B-B14F-4D97-AF65-F5344CB8AC3E}">
        <p14:creationId xmlns:p14="http://schemas.microsoft.com/office/powerpoint/2010/main" val="27538811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God knew the details, the depth of my pain, the absurdity of those that caused my pain not paying a price for it, or boldness of the perpetrator, he would not let it go unpunished if they repented, right?</a:t>
            </a:r>
          </a:p>
          <a:p>
            <a:endParaRPr lang="en-US" dirty="0"/>
          </a:p>
          <a:p>
            <a:r>
              <a:rPr lang="en-US" dirty="0"/>
              <a:t>We have been hurt, disappointed, led astray, tricked, fooled, scammed, taken advantage so much, we learn not to trust</a:t>
            </a:r>
          </a:p>
          <a:p>
            <a:r>
              <a:rPr lang="en-US" dirty="0"/>
              <a:t>We must lift our anchor of mistrust when it comes to God</a:t>
            </a:r>
          </a:p>
        </p:txBody>
      </p:sp>
      <p:sp>
        <p:nvSpPr>
          <p:cNvPr id="4" name="Slide Number Placeholder 3"/>
          <p:cNvSpPr>
            <a:spLocks noGrp="1"/>
          </p:cNvSpPr>
          <p:nvPr>
            <p:ph type="sldNum" sz="quarter" idx="5"/>
          </p:nvPr>
        </p:nvSpPr>
        <p:spPr/>
        <p:txBody>
          <a:bodyPr/>
          <a:lstStyle/>
          <a:p>
            <a:fld id="{FA0DC3DB-0B10-4F5D-8078-2DEAC5D24F75}" type="slidenum">
              <a:rPr lang="en-US" smtClean="0"/>
              <a:t>16</a:t>
            </a:fld>
            <a:endParaRPr lang="en-US" dirty="0"/>
          </a:p>
        </p:txBody>
      </p:sp>
    </p:spTree>
    <p:extLst>
      <p:ext uri="{BB962C8B-B14F-4D97-AF65-F5344CB8AC3E}">
        <p14:creationId xmlns:p14="http://schemas.microsoft.com/office/powerpoint/2010/main" val="20002586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 tries to give Jonah and object lesson but Jonah isn’t trying to hear it</a:t>
            </a:r>
          </a:p>
          <a:p>
            <a:r>
              <a:rPr lang="en-US" dirty="0"/>
              <a:t>Again, I can’t totally blame and judge Jonah given his situation</a:t>
            </a:r>
          </a:p>
          <a:p>
            <a:endParaRPr lang="en-US" dirty="0"/>
          </a:p>
          <a:p>
            <a:r>
              <a:rPr lang="en-US" dirty="0"/>
              <a:t>Can care for a plant but not 120,000 repentant souls</a:t>
            </a:r>
          </a:p>
          <a:p>
            <a:endParaRPr lang="en-US" dirty="0"/>
          </a:p>
          <a:p>
            <a:r>
              <a:rPr lang="en-US" dirty="0"/>
              <a:t>We can only hold on to God’s promise that we will not be given anything we cannot handle</a:t>
            </a:r>
          </a:p>
          <a:p>
            <a:endParaRPr lang="en-US" dirty="0"/>
          </a:p>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17</a:t>
            </a:fld>
            <a:endParaRPr lang="en-US" dirty="0"/>
          </a:p>
        </p:txBody>
      </p:sp>
    </p:spTree>
    <p:extLst>
      <p:ext uri="{BB962C8B-B14F-4D97-AF65-F5344CB8AC3E}">
        <p14:creationId xmlns:p14="http://schemas.microsoft.com/office/powerpoint/2010/main" val="36762012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Note that God does not condone the Assyrian’s actions or indicate they do not have to atone for their actions</a:t>
            </a:r>
          </a:p>
          <a:p>
            <a:endParaRPr lang="en-US" dirty="0"/>
          </a:p>
          <a:p>
            <a:r>
              <a:rPr lang="en-US" dirty="0"/>
              <a:t>But because they were repentant, God spared them</a:t>
            </a:r>
          </a:p>
          <a:p>
            <a:endParaRPr lang="en-US" dirty="0"/>
          </a:p>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18</a:t>
            </a:fld>
            <a:endParaRPr lang="en-US" dirty="0"/>
          </a:p>
        </p:txBody>
      </p:sp>
    </p:spTree>
    <p:extLst>
      <p:ext uri="{BB962C8B-B14F-4D97-AF65-F5344CB8AC3E}">
        <p14:creationId xmlns:p14="http://schemas.microsoft.com/office/powerpoint/2010/main" val="3353647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Beauty in trusting God</a:t>
            </a:r>
          </a:p>
          <a:p>
            <a:endParaRPr lang="en-US" dirty="0"/>
          </a:p>
          <a:p>
            <a:r>
              <a:rPr lang="en-US" dirty="0"/>
              <a:t>The story of Darryl Davis</a:t>
            </a:r>
          </a:p>
          <a:p>
            <a:endParaRPr lang="en-US" dirty="0"/>
          </a:p>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19</a:t>
            </a:fld>
            <a:endParaRPr lang="en-US" dirty="0"/>
          </a:p>
        </p:txBody>
      </p:sp>
    </p:spTree>
    <p:extLst>
      <p:ext uri="{BB962C8B-B14F-4D97-AF65-F5344CB8AC3E}">
        <p14:creationId xmlns:p14="http://schemas.microsoft.com/office/powerpoint/2010/main" val="41932924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why a critical element in the reparations movement is an apology and acknowledgement of the the pain inflicted </a:t>
            </a:r>
          </a:p>
          <a:p>
            <a:endParaRPr lang="en-US" dirty="0"/>
          </a:p>
          <a:p>
            <a:r>
              <a:rPr lang="en-US" dirty="0"/>
              <a:t>God, and people, can be merciful when their pain is acknowledged</a:t>
            </a:r>
          </a:p>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20</a:t>
            </a:fld>
            <a:endParaRPr lang="en-US" dirty="0"/>
          </a:p>
        </p:txBody>
      </p:sp>
    </p:spTree>
    <p:extLst>
      <p:ext uri="{BB962C8B-B14F-4D97-AF65-F5344CB8AC3E}">
        <p14:creationId xmlns:p14="http://schemas.microsoft.com/office/powerpoint/2010/main" val="19419257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would have had plenty of reasons to mistrust his Father when given the plan for human kind’s salvation</a:t>
            </a:r>
          </a:p>
          <a:p>
            <a:endParaRPr lang="en-US" dirty="0"/>
          </a:p>
          <a:p>
            <a:r>
              <a:rPr lang="en-US" dirty="0"/>
              <a:t>Even Jesus had a “are you sure God?” moment </a:t>
            </a:r>
          </a:p>
          <a:p>
            <a:endParaRPr lang="en-US" dirty="0"/>
          </a:p>
          <a:p>
            <a:r>
              <a:rPr lang="en-US" dirty="0"/>
              <a:t>Thankfully for us, Jesus did not have an anchor of mistrust or if he did, he lifted it up to move forward</a:t>
            </a:r>
          </a:p>
          <a:p>
            <a:endParaRPr lang="en-US" dirty="0"/>
          </a:p>
          <a:p>
            <a:r>
              <a:rPr lang="en-US" dirty="0"/>
              <a:t>I only gave one main example today, but there are many anchors that can keep us from moving forward – fear, hate, hopelessness, rage, etc. Let us pray to discover the truth of God’s way and learn to better handle that truth</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FA0DC3DB-0B10-4F5D-8078-2DEAC5D24F75}" type="slidenum">
              <a:rPr lang="en-US" smtClean="0"/>
              <a:t>21</a:t>
            </a:fld>
            <a:endParaRPr lang="en-US" dirty="0"/>
          </a:p>
        </p:txBody>
      </p:sp>
    </p:spTree>
    <p:extLst>
      <p:ext uri="{BB962C8B-B14F-4D97-AF65-F5344CB8AC3E}">
        <p14:creationId xmlns:p14="http://schemas.microsoft.com/office/powerpoint/2010/main" val="8736975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S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1EF7995E-1408-4D66-AAD8-A833F2784BFC}" type="datetimeFigureOut">
              <a:rPr lang="en-US" smtClean="0"/>
              <a:t>9/17/26</a:t>
            </a:fld>
            <a:endParaRPr lang="en-US" dirty="0"/>
          </a:p>
        </p:txBody>
      </p:sp>
      <p:sp>
        <p:nvSpPr>
          <p:cNvPr id="5" name="Footer Placeholder 4"/>
          <p:cNvSpPr>
            <a:spLocks noGrp="1"/>
          </p:cNvSpPr>
          <p:nvPr>
            <p:ph type="ftr" sz="quarter" idx="11"/>
          </p:nvPr>
        </p:nvSpPr>
        <p:spPr>
          <a:xfrm>
            <a:off x="1921934" y="5054602"/>
            <a:ext cx="4064860" cy="279400"/>
          </a:xfrm>
        </p:spPr>
        <p:txBody>
          <a:bodyPr/>
          <a:lstStyle/>
          <a:p>
            <a:endParaRPr lang="en-US" dirty="0"/>
          </a:p>
        </p:txBody>
      </p:sp>
      <p:sp>
        <p:nvSpPr>
          <p:cNvPr id="6" name="Slide Number Placeholder 5"/>
          <p:cNvSpPr>
            <a:spLocks noGrp="1"/>
          </p:cNvSpPr>
          <p:nvPr>
            <p:ph type="sldNum" sz="quarter" idx="12"/>
          </p:nvPr>
        </p:nvSpPr>
        <p:spPr>
          <a:xfrm>
            <a:off x="6817317" y="5054602"/>
            <a:ext cx="413483" cy="279400"/>
          </a:xfrm>
        </p:spPr>
        <p:txBody>
          <a:bodyPr/>
          <a:lstStyle/>
          <a:p>
            <a:fld id="{6CC5F581-0382-4344-9A36-DBD7E805ECE0}" type="slidenum">
              <a:rPr lang="en-US" smtClean="0"/>
              <a:t>‹#›</a:t>
            </a:fld>
            <a:endParaRPr lang="en-US" dirty="0"/>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6403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F7995E-1408-4D66-AAD8-A833F2784BFC}" type="datetimeFigureOut">
              <a:rPr lang="en-US" smtClean="0"/>
              <a:t>9/17/26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C5F581-0382-4344-9A36-DBD7E805ECE0}" type="slidenum">
              <a:rPr lang="en-US" smtClean="0"/>
              <a:t>‹#›</a:t>
            </a:fld>
            <a:endParaRPr lang="en-US" dirty="0"/>
          </a:p>
        </p:txBody>
      </p:sp>
    </p:spTree>
    <p:extLst>
      <p:ext uri="{BB962C8B-B14F-4D97-AF65-F5344CB8AC3E}">
        <p14:creationId xmlns:p14="http://schemas.microsoft.com/office/powerpoint/2010/main" val="3704025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F7995E-1408-4D66-AAD8-A833F2784BFC}" type="datetimeFigureOut">
              <a:rPr lang="en-US" smtClean="0"/>
              <a:t>9/17/26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C5F581-0382-4344-9A36-DBD7E805ECE0}" type="slidenum">
              <a:rPr lang="en-US" smtClean="0"/>
              <a:t>‹#›</a:t>
            </a:fld>
            <a:endParaRPr lang="en-US" dirty="0"/>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174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79576"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F7995E-1408-4D66-AAD8-A833F2784BFC}" type="datetimeFigureOut">
              <a:rPr lang="en-US" smtClean="0"/>
              <a:t>9/17/26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C5F581-0382-4344-9A36-DBD7E805ECE0}" type="slidenum">
              <a:rPr lang="en-US" smtClean="0"/>
              <a:t>‹#›</a:t>
            </a:fld>
            <a:endParaRPr lang="en-US" dirty="0"/>
          </a:p>
        </p:txBody>
      </p:sp>
    </p:spTree>
    <p:extLst>
      <p:ext uri="{BB962C8B-B14F-4D97-AF65-F5344CB8AC3E}">
        <p14:creationId xmlns:p14="http://schemas.microsoft.com/office/powerpoint/2010/main" val="1984978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F7995E-1408-4D66-AAD8-A833F2784BFC}" type="datetimeFigureOut">
              <a:rPr lang="en-US" smtClean="0"/>
              <a:t>9/17/26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CC5F581-0382-4344-9A36-DBD7E805ECE0}" type="slidenum">
              <a:rPr lang="en-US" smtClean="0"/>
              <a:t>‹#›</a:t>
            </a:fld>
            <a:endParaRPr lang="en-US" dirty="0"/>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4570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F7995E-1408-4D66-AAD8-A833F2784BFC}" type="datetimeFigureOut">
              <a:rPr lang="en-US" smtClean="0"/>
              <a:t>9/17/26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CC5F581-0382-4344-9A36-DBD7E805ECE0}" type="slidenum">
              <a:rPr lang="en-US" smtClean="0"/>
              <a:t>‹#›</a:t>
            </a:fld>
            <a:endParaRPr lang="en-US" dirty="0"/>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7438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F7995E-1408-4D66-AAD8-A833F2784BFC}" type="datetimeFigureOut">
              <a:rPr lang="en-US" smtClean="0"/>
              <a:t>9/17/26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CC5F581-0382-4344-9A36-DBD7E805ECE0}" type="slidenum">
              <a:rPr lang="en-US" smtClean="0"/>
              <a:t>‹#›</a:t>
            </a:fld>
            <a:endParaRPr lang="en-US" dirty="0"/>
          </a:p>
        </p:txBody>
      </p:sp>
    </p:spTree>
    <p:extLst>
      <p:ext uri="{BB962C8B-B14F-4D97-AF65-F5344CB8AC3E}">
        <p14:creationId xmlns:p14="http://schemas.microsoft.com/office/powerpoint/2010/main" val="230632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F7995E-1408-4D66-AAD8-A833F2784BFC}" type="datetimeFigureOut">
              <a:rPr lang="en-US" smtClean="0"/>
              <a:t>9/17/26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C5F581-0382-4344-9A36-DBD7E805ECE0}" type="slidenum">
              <a:rPr lang="en-US" smtClean="0"/>
              <a:t>‹#›</a:t>
            </a:fld>
            <a:endParaRPr lang="en-US" dirty="0"/>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3165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F7995E-1408-4D66-AAD8-A833F2784BFC}" type="datetimeFigureOut">
              <a:rPr lang="en-US" smtClean="0"/>
              <a:t>9/17/26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C5F581-0382-4344-9A36-DBD7E805ECE0}" type="slidenum">
              <a:rPr lang="en-US" smtClean="0"/>
              <a:t>‹#›</a:t>
            </a:fld>
            <a:endParaRPr lang="en-US" dirty="0"/>
          </a:p>
        </p:txBody>
      </p:sp>
    </p:spTree>
    <p:extLst>
      <p:ext uri="{BB962C8B-B14F-4D97-AF65-F5344CB8AC3E}">
        <p14:creationId xmlns:p14="http://schemas.microsoft.com/office/powerpoint/2010/main" val="2610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F7995E-1408-4D66-AAD8-A833F2784BFC}" type="datetimeFigureOut">
              <a:rPr lang="en-US" smtClean="0"/>
              <a:t>9/17/26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C5F581-0382-4344-9A36-DBD7E805ECE0}" type="slidenum">
              <a:rPr lang="en-US" smtClean="0"/>
              <a:t>‹#›</a:t>
            </a:fld>
            <a:endParaRPr lang="en-US" dirty="0"/>
          </a:p>
        </p:txBody>
      </p:sp>
    </p:spTree>
    <p:extLst>
      <p:ext uri="{BB962C8B-B14F-4D97-AF65-F5344CB8AC3E}">
        <p14:creationId xmlns:p14="http://schemas.microsoft.com/office/powerpoint/2010/main" val="2914778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F7995E-1408-4D66-AAD8-A833F2784BFC}" type="datetimeFigureOut">
              <a:rPr lang="en-US" smtClean="0"/>
              <a:t>9/17/26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C5F581-0382-4344-9A36-DBD7E805ECE0}" type="slidenum">
              <a:rPr lang="en-US" smtClean="0"/>
              <a:t>‹#›</a:t>
            </a:fld>
            <a:endParaRPr lang="en-US" dirty="0"/>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8290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F7995E-1408-4D66-AAD8-A833F2784BFC}" type="datetimeFigureOut">
              <a:rPr lang="en-US" smtClean="0"/>
              <a:t>9/17/26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C5F581-0382-4344-9A36-DBD7E805ECE0}" type="slidenum">
              <a:rPr lang="en-US" smtClean="0"/>
              <a:t>‹#›</a:t>
            </a:fld>
            <a:endParaRPr lang="en-US" dirty="0"/>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2268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F7995E-1408-4D66-AAD8-A833F2784BFC}" type="datetimeFigureOut">
              <a:rPr lang="en-US" smtClean="0"/>
              <a:t>9/17/26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C5F581-0382-4344-9A36-DBD7E805ECE0}" type="slidenum">
              <a:rPr lang="en-US" smtClean="0"/>
              <a:t>‹#›</a:t>
            </a:fld>
            <a:endParaRPr lang="en-US" dirty="0"/>
          </a:p>
        </p:txBody>
      </p:sp>
    </p:spTree>
    <p:extLst>
      <p:ext uri="{BB962C8B-B14F-4D97-AF65-F5344CB8AC3E}">
        <p14:creationId xmlns:p14="http://schemas.microsoft.com/office/powerpoint/2010/main" val="3326761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F7995E-1408-4D66-AAD8-A833F2784BFC}" type="datetimeFigureOut">
              <a:rPr lang="en-US" smtClean="0"/>
              <a:t>9/17/26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C5F581-0382-4344-9A36-DBD7E805ECE0}" type="slidenum">
              <a:rPr lang="en-US" smtClean="0"/>
              <a:t>‹#›</a:t>
            </a:fld>
            <a:endParaRPr lang="en-US" dirty="0"/>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4549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F7995E-1408-4D66-AAD8-A833F2784BFC}" type="datetimeFigureOut">
              <a:rPr lang="en-US" smtClean="0"/>
              <a:t>9/17/26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C5F581-0382-4344-9A36-DBD7E805ECE0}" type="slidenum">
              <a:rPr lang="en-US" smtClean="0"/>
              <a:t>‹#›</a:t>
            </a:fld>
            <a:endParaRPr lang="en-US" dirty="0"/>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6701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F7995E-1408-4D66-AAD8-A833F2784BFC}" type="datetimeFigureOut">
              <a:rPr lang="en-US" smtClean="0"/>
              <a:t>9/17/26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C5F581-0382-4344-9A36-DBD7E805ECE0}" type="slidenum">
              <a:rPr lang="en-US" smtClean="0"/>
              <a:t>‹#›</a:t>
            </a:fld>
            <a:endParaRPr lang="en-US" dirty="0"/>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92972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F7995E-1408-4D66-AAD8-A833F2784BFC}" type="datetimeFigureOut">
              <a:rPr lang="en-US" smtClean="0"/>
              <a:t>9/17/26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C5F581-0382-4344-9A36-DBD7E805ECE0}" type="slidenum">
              <a:rPr lang="en-US" smtClean="0"/>
              <a:t>‹#›</a:t>
            </a:fld>
            <a:endParaRPr lang="en-US" dirty="0"/>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774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S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EF7995E-1408-4D66-AAD8-A833F2784BFC}" type="datetimeFigureOut">
              <a:rPr lang="en-US" smtClean="0"/>
              <a:t>9/17/26</a:t>
            </a:fld>
            <a:endParaRPr lang="en-US" dirty="0"/>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CC5F581-0382-4344-9A36-DBD7E805ECE0}" type="slidenum">
              <a:rPr lang="en-US" smtClean="0"/>
              <a:t>‹#›</a:t>
            </a:fld>
            <a:endParaRPr lang="en-US" dirty="0"/>
          </a:p>
        </p:txBody>
      </p:sp>
    </p:spTree>
    <p:extLst>
      <p:ext uri="{BB962C8B-B14F-4D97-AF65-F5344CB8AC3E}">
        <p14:creationId xmlns:p14="http://schemas.microsoft.com/office/powerpoint/2010/main" val="3564150013"/>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hyperlink" Target="https://darkfrater.blogspot.com/2025/05/truth.html" TargetMode="External"/><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hyperlink" Target="https://betterhealthwhileaging.net/coronavirus-vaccine-in-aging-what-to-know/" TargetMode="External"/><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hyperlink" Target="https://www.flickr.com/photos/62100938@N02/8905945037"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3.jpg"/><Relationship Id="rId5" Type="http://schemas.openxmlformats.org/officeDocument/2006/relationships/hyperlink" Target="https://bitacoraimaginacion.blogspot.com/2016/04/el-mundo-y-sus-muros.html" TargetMode="External"/><Relationship Id="rId4" Type="http://schemas.openxmlformats.org/officeDocument/2006/relationships/image" Target="../media/image22.gif"/></Relationships>
</file>

<file path=ppt/slides/_rels/slide13.xml.rels><?xml version="1.0" encoding="UTF-8" standalone="yes"?>
<Relationships xmlns="http://schemas.openxmlformats.org/package/2006/relationships"><Relationship Id="rId8" Type="http://schemas.openxmlformats.org/officeDocument/2006/relationships/hyperlink" Target="https://rosarubicondior.blogspot.com/2014/06/" TargetMode="External"/><Relationship Id="rId3" Type="http://schemas.openxmlformats.org/officeDocument/2006/relationships/image" Target="../media/image17.jpeg"/><Relationship Id="rId7"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flickr.com/photos/jimforest/159476016" TargetMode="External"/><Relationship Id="rId5" Type="http://schemas.openxmlformats.org/officeDocument/2006/relationships/image" Target="../media/image25.jp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hyperlink" Target="https://namethatplant.wordpress.com/tag/shade-plants/" TargetMode="External"/><Relationship Id="rId4" Type="http://schemas.openxmlformats.org/officeDocument/2006/relationships/image" Target="../media/image29.jp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hyperlink" Target="https://www.rawpixel.com/search/sorrow" TargetMode="Externa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hyperlink" Target="https://en.wikipedia.org/wiki/Daryl_Davis"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hyperlink" Target="https://www.fox32chicago.com/news/illinois-reparations" TargetMode="External"/><Relationship Id="rId4" Type="http://schemas.openxmlformats.org/officeDocument/2006/relationships/image" Target="../media/image32.jp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hyperlink" Target="https://x.com/JesusIsBlackAf/status/2100580356680262091" TargetMode="External"/><Relationship Id="rId4" Type="http://schemas.openxmlformats.org/officeDocument/2006/relationships/image" Target="../media/image33.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magnifying glass with a word&#10;&#10;Description automatically generated">
            <a:extLst>
              <a:ext uri="{FF2B5EF4-FFF2-40B4-BE49-F238E27FC236}">
                <a16:creationId xmlns:a16="http://schemas.microsoft.com/office/drawing/2014/main" id="{F338259C-615B-60FA-F045-97D2EC9614A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6524" b="18476"/>
          <a:stretch>
            <a:fillRect/>
          </a:stretch>
        </p:blipFill>
        <p:spPr>
          <a:xfrm>
            <a:off x="20" y="10"/>
            <a:ext cx="9143980" cy="6857990"/>
          </a:xfrm>
          <a:prstGeom prst="rect">
            <a:avLst/>
          </a:prstGeom>
        </p:spPr>
      </p:pic>
    </p:spTree>
    <p:extLst>
      <p:ext uri="{BB962C8B-B14F-4D97-AF65-F5344CB8AC3E}">
        <p14:creationId xmlns:p14="http://schemas.microsoft.com/office/powerpoint/2010/main" val="384965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hild standing next to a tricycle&#10;&#10;Description automatically generated">
            <a:extLst>
              <a:ext uri="{FF2B5EF4-FFF2-40B4-BE49-F238E27FC236}">
                <a16:creationId xmlns:a16="http://schemas.microsoft.com/office/drawing/2014/main" id="{0B8D0770-F780-5649-3C5F-1E510407BB3F}"/>
              </a:ext>
            </a:extLst>
          </p:cNvPr>
          <p:cNvPicPr>
            <a:picLocks noChangeAspect="1"/>
          </p:cNvPicPr>
          <p:nvPr/>
        </p:nvPicPr>
        <p:blipFill>
          <a:blip r:embed="rId4">
            <a:extLst>
              <a:ext uri="{28A0092B-C50C-407E-A947-70E740481C1C}">
                <a14:useLocalDpi xmlns:a14="http://schemas.microsoft.com/office/drawing/2010/main" val="0"/>
              </a:ext>
            </a:extLst>
          </a:blip>
          <a:srcRect t="26310" b="17440"/>
          <a:stretch>
            <a:fillRect/>
          </a:stretch>
        </p:blipFill>
        <p:spPr>
          <a:xfrm>
            <a:off x="20" y="10"/>
            <a:ext cx="9143980" cy="6857990"/>
          </a:xfrm>
          <a:prstGeom prst="rect">
            <a:avLst/>
          </a:prstGeom>
        </p:spPr>
      </p:pic>
    </p:spTree>
    <p:extLst>
      <p:ext uri="{BB962C8B-B14F-4D97-AF65-F5344CB8AC3E}">
        <p14:creationId xmlns:p14="http://schemas.microsoft.com/office/powerpoint/2010/main" val="3744144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hild in a toy car&#10;&#10;Description automatically generated">
            <a:extLst>
              <a:ext uri="{FF2B5EF4-FFF2-40B4-BE49-F238E27FC236}">
                <a16:creationId xmlns:a16="http://schemas.microsoft.com/office/drawing/2014/main" id="{C48C583B-411A-1BD8-3547-A3145248279F}"/>
              </a:ext>
            </a:extLst>
          </p:cNvPr>
          <p:cNvPicPr>
            <a:picLocks noChangeAspect="1"/>
          </p:cNvPicPr>
          <p:nvPr/>
        </p:nvPicPr>
        <p:blipFill>
          <a:blip r:embed="rId4">
            <a:extLst>
              <a:ext uri="{28A0092B-C50C-407E-A947-70E740481C1C}">
                <a14:useLocalDpi xmlns:a14="http://schemas.microsoft.com/office/drawing/2010/main" val="0"/>
              </a:ext>
            </a:extLst>
          </a:blip>
          <a:srcRect b="25000"/>
          <a:stretch>
            <a:fillRect/>
          </a:stretch>
        </p:blipFill>
        <p:spPr>
          <a:xfrm>
            <a:off x="20" y="10"/>
            <a:ext cx="9143980" cy="6857990"/>
          </a:xfrm>
          <a:prstGeom prst="rect">
            <a:avLst/>
          </a:prstGeom>
        </p:spPr>
      </p:pic>
    </p:spTree>
    <p:extLst>
      <p:ext uri="{BB962C8B-B14F-4D97-AF65-F5344CB8AC3E}">
        <p14:creationId xmlns:p14="http://schemas.microsoft.com/office/powerpoint/2010/main" val="3495725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aby in a stroller with a bottle&#10;&#10;Description automatically generated">
            <a:extLst>
              <a:ext uri="{FF2B5EF4-FFF2-40B4-BE49-F238E27FC236}">
                <a16:creationId xmlns:a16="http://schemas.microsoft.com/office/drawing/2014/main" id="{2FA5455B-D72A-BFDA-9800-7A164319F528}"/>
              </a:ext>
            </a:extLst>
          </p:cNvPr>
          <p:cNvPicPr>
            <a:picLocks noChangeAspect="1"/>
          </p:cNvPicPr>
          <p:nvPr/>
        </p:nvPicPr>
        <p:blipFill>
          <a:blip r:embed="rId4">
            <a:extLst>
              <a:ext uri="{28A0092B-C50C-407E-A947-70E740481C1C}">
                <a14:useLocalDpi xmlns:a14="http://schemas.microsoft.com/office/drawing/2010/main" val="0"/>
              </a:ext>
            </a:extLst>
          </a:blip>
          <a:srcRect l="7375" r="36375"/>
          <a:stretch>
            <a:fillRect/>
          </a:stretch>
        </p:blipFill>
        <p:spPr>
          <a:xfrm rot="5400000">
            <a:off x="1143000" y="-1143000"/>
            <a:ext cx="6858000" cy="9144000"/>
          </a:xfrm>
          <a:prstGeom prst="rect">
            <a:avLst/>
          </a:prstGeom>
        </p:spPr>
      </p:pic>
    </p:spTree>
    <p:extLst>
      <p:ext uri="{BB962C8B-B14F-4D97-AF65-F5344CB8AC3E}">
        <p14:creationId xmlns:p14="http://schemas.microsoft.com/office/powerpoint/2010/main" val="2621955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wo men posing for a picture&#10;&#10;Description automatically generated">
            <a:extLst>
              <a:ext uri="{FF2B5EF4-FFF2-40B4-BE49-F238E27FC236}">
                <a16:creationId xmlns:a16="http://schemas.microsoft.com/office/drawing/2014/main" id="{91125F4F-20FB-05CB-6499-AD545463C1C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0" y="10"/>
            <a:ext cx="9143980" cy="6857990"/>
          </a:xfrm>
          <a:prstGeom prst="rect">
            <a:avLst/>
          </a:prstGeom>
        </p:spPr>
      </p:pic>
    </p:spTree>
    <p:extLst>
      <p:ext uri="{BB962C8B-B14F-4D97-AF65-F5344CB8AC3E}">
        <p14:creationId xmlns:p14="http://schemas.microsoft.com/office/powerpoint/2010/main" val="1988188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oup of people posing for a photo&#10;&#10;Description automatically generated">
            <a:extLst>
              <a:ext uri="{FF2B5EF4-FFF2-40B4-BE49-F238E27FC236}">
                <a16:creationId xmlns:a16="http://schemas.microsoft.com/office/drawing/2014/main" id="{43F31D14-4D93-7676-A305-72C3E9882508}"/>
              </a:ext>
            </a:extLst>
          </p:cNvPr>
          <p:cNvPicPr>
            <a:picLocks noChangeAspect="1"/>
          </p:cNvPicPr>
          <p:nvPr/>
        </p:nvPicPr>
        <p:blipFill>
          <a:blip r:embed="rId4">
            <a:extLst>
              <a:ext uri="{28A0092B-C50C-407E-A947-70E740481C1C}">
                <a14:useLocalDpi xmlns:a14="http://schemas.microsoft.com/office/drawing/2010/main" val="0"/>
              </a:ext>
            </a:extLst>
          </a:blip>
          <a:srcRect t="25069" b="18681"/>
          <a:stretch>
            <a:fillRect/>
          </a:stretch>
        </p:blipFill>
        <p:spPr>
          <a:xfrm>
            <a:off x="20" y="10"/>
            <a:ext cx="9143980" cy="6857990"/>
          </a:xfrm>
          <a:prstGeom prst="rect">
            <a:avLst/>
          </a:prstGeom>
        </p:spPr>
      </p:pic>
    </p:spTree>
    <p:extLst>
      <p:ext uri="{BB962C8B-B14F-4D97-AF65-F5344CB8AC3E}">
        <p14:creationId xmlns:p14="http://schemas.microsoft.com/office/powerpoint/2010/main" val="2360798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49" name="Rectangle 44">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standing at a podium&#10;&#10;Description automatically generated">
            <a:extLst>
              <a:ext uri="{FF2B5EF4-FFF2-40B4-BE49-F238E27FC236}">
                <a16:creationId xmlns:a16="http://schemas.microsoft.com/office/drawing/2014/main" id="{698F901D-1B76-A7BF-352B-0D482AE509B9}"/>
              </a:ext>
            </a:extLst>
          </p:cNvPr>
          <p:cNvPicPr>
            <a:picLocks noChangeAspect="1"/>
          </p:cNvPicPr>
          <p:nvPr/>
        </p:nvPicPr>
        <p:blipFill>
          <a:blip r:embed="rId4">
            <a:extLst>
              <a:ext uri="{28A0092B-C50C-407E-A947-70E740481C1C}">
                <a14:useLocalDpi xmlns:a14="http://schemas.microsoft.com/office/drawing/2010/main" val="0"/>
              </a:ext>
            </a:extLst>
          </a:blip>
          <a:srcRect l="14809" r="28941"/>
          <a:stretch>
            <a:fillRect/>
          </a:stretch>
        </p:blipFill>
        <p:spPr>
          <a:xfrm rot="5400000">
            <a:off x="1143000" y="-1143000"/>
            <a:ext cx="6858000" cy="9144000"/>
          </a:xfrm>
          <a:prstGeom prst="rect">
            <a:avLst/>
          </a:prstGeom>
        </p:spPr>
      </p:pic>
    </p:spTree>
    <p:extLst>
      <p:ext uri="{BB962C8B-B14F-4D97-AF65-F5344CB8AC3E}">
        <p14:creationId xmlns:p14="http://schemas.microsoft.com/office/powerpoint/2010/main" val="2846630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B78EDDD3-C548-48EF-B3CA-B290B1719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Picture 7" descr="A person sitting at a podium&#10;&#10;Description automatically generated">
            <a:extLst>
              <a:ext uri="{FF2B5EF4-FFF2-40B4-BE49-F238E27FC236}">
                <a16:creationId xmlns:a16="http://schemas.microsoft.com/office/drawing/2014/main" id="{65237F8B-7411-AA14-EF14-9AE703CF6B85}"/>
              </a:ext>
            </a:extLst>
          </p:cNvPr>
          <p:cNvPicPr>
            <a:picLocks noChangeAspect="1"/>
          </p:cNvPicPr>
          <p:nvPr/>
        </p:nvPicPr>
        <p:blipFill>
          <a:blip r:embed="rId3">
            <a:extLst>
              <a:ext uri="{28A0092B-C50C-407E-A947-70E740481C1C}">
                <a14:useLocalDpi xmlns:a14="http://schemas.microsoft.com/office/drawing/2010/main" val="0"/>
              </a:ext>
            </a:extLst>
          </a:blip>
          <a:srcRect t="19420" r="-2" b="22193"/>
          <a:stretch>
            <a:fillRect/>
          </a:stretch>
        </p:blipFill>
        <p:spPr>
          <a:xfrm rot="5400000">
            <a:off x="-1686315" y="2000396"/>
            <a:ext cx="6524936" cy="2857209"/>
          </a:xfrm>
          <a:prstGeom prst="rect">
            <a:avLst/>
          </a:prstGeom>
        </p:spPr>
      </p:pic>
      <p:pic>
        <p:nvPicPr>
          <p:cNvPr id="12" name="Picture 11" descr="A person sitting at a table&#10;&#10;Description automatically generated">
            <a:extLst>
              <a:ext uri="{FF2B5EF4-FFF2-40B4-BE49-F238E27FC236}">
                <a16:creationId xmlns:a16="http://schemas.microsoft.com/office/drawing/2014/main" id="{1E109C0C-DDB4-E2E9-78EF-F5A7D23FEBCA}"/>
              </a:ext>
            </a:extLst>
          </p:cNvPr>
          <p:cNvPicPr>
            <a:picLocks noChangeAspect="1"/>
          </p:cNvPicPr>
          <p:nvPr/>
        </p:nvPicPr>
        <p:blipFill>
          <a:blip r:embed="rId4">
            <a:extLst>
              <a:ext uri="{28A0092B-C50C-407E-A947-70E740481C1C}">
                <a14:useLocalDpi xmlns:a14="http://schemas.microsoft.com/office/drawing/2010/main" val="0"/>
              </a:ext>
            </a:extLst>
          </a:blip>
          <a:srcRect t="15733" r="-2" b="26064"/>
          <a:stretch>
            <a:fillRect/>
          </a:stretch>
        </p:blipFill>
        <p:spPr>
          <a:xfrm rot="5400000">
            <a:off x="1309011" y="2004894"/>
            <a:ext cx="6524936" cy="2848214"/>
          </a:xfrm>
          <a:prstGeom prst="rect">
            <a:avLst/>
          </a:prstGeom>
        </p:spPr>
      </p:pic>
      <p:pic>
        <p:nvPicPr>
          <p:cNvPr id="4" name="Picture 3" descr="A group of people sitting in chairs&#10;&#10;Description automatically generated">
            <a:extLst>
              <a:ext uri="{FF2B5EF4-FFF2-40B4-BE49-F238E27FC236}">
                <a16:creationId xmlns:a16="http://schemas.microsoft.com/office/drawing/2014/main" id="{AFF7FB45-8F64-E0B8-9B73-BA9D164AB2ED}"/>
              </a:ext>
            </a:extLst>
          </p:cNvPr>
          <p:cNvPicPr>
            <a:picLocks noChangeAspect="1"/>
          </p:cNvPicPr>
          <p:nvPr/>
        </p:nvPicPr>
        <p:blipFill>
          <a:blip r:embed="rId5">
            <a:extLst>
              <a:ext uri="{28A0092B-C50C-407E-A947-70E740481C1C}">
                <a14:useLocalDpi xmlns:a14="http://schemas.microsoft.com/office/drawing/2010/main" val="0"/>
              </a:ext>
            </a:extLst>
          </a:blip>
          <a:srcRect l="13618" r="18350" b="5"/>
          <a:stretch>
            <a:fillRect/>
          </a:stretch>
        </p:blipFill>
        <p:spPr>
          <a:xfrm>
            <a:off x="6137509" y="166533"/>
            <a:ext cx="2867106" cy="3160653"/>
          </a:xfrm>
          <a:prstGeom prst="rect">
            <a:avLst/>
          </a:prstGeom>
        </p:spPr>
      </p:pic>
      <p:pic>
        <p:nvPicPr>
          <p:cNvPr id="6" name="Picture 5" descr="A person standing at a podium&#10;&#10;Description automatically generated">
            <a:extLst>
              <a:ext uri="{FF2B5EF4-FFF2-40B4-BE49-F238E27FC236}">
                <a16:creationId xmlns:a16="http://schemas.microsoft.com/office/drawing/2014/main" id="{70F5328D-EE7B-5166-AFCB-1F68B64E6992}"/>
              </a:ext>
            </a:extLst>
          </p:cNvPr>
          <p:cNvPicPr>
            <a:picLocks noChangeAspect="1"/>
          </p:cNvPicPr>
          <p:nvPr/>
        </p:nvPicPr>
        <p:blipFill>
          <a:blip r:embed="rId6">
            <a:extLst>
              <a:ext uri="{28A0092B-C50C-407E-A947-70E740481C1C}">
                <a14:useLocalDpi xmlns:a14="http://schemas.microsoft.com/office/drawing/2010/main" val="0"/>
              </a:ext>
            </a:extLst>
          </a:blip>
          <a:srcRect l="3191" r="13500"/>
          <a:stretch>
            <a:fillRect/>
          </a:stretch>
        </p:blipFill>
        <p:spPr>
          <a:xfrm rot="5400000">
            <a:off x="5978698" y="3665551"/>
            <a:ext cx="3184727" cy="2867106"/>
          </a:xfrm>
          <a:prstGeom prst="rect">
            <a:avLst/>
          </a:prstGeom>
        </p:spPr>
      </p:pic>
    </p:spTree>
    <p:extLst>
      <p:ext uri="{BB962C8B-B14F-4D97-AF65-F5344CB8AC3E}">
        <p14:creationId xmlns:p14="http://schemas.microsoft.com/office/powerpoint/2010/main" val="1140053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5210" name="Picture 5209" descr="Top view of iceberg">
            <a:extLst>
              <a:ext uri="{FF2B5EF4-FFF2-40B4-BE49-F238E27FC236}">
                <a16:creationId xmlns:a16="http://schemas.microsoft.com/office/drawing/2014/main" id="{19166788-0A52-ECFA-E924-6C5D79CF6799}"/>
              </a:ext>
            </a:extLst>
          </p:cNvPr>
          <p:cNvPicPr>
            <a:picLocks noChangeAspect="1"/>
          </p:cNvPicPr>
          <p:nvPr/>
        </p:nvPicPr>
        <p:blipFill>
          <a:blip r:embed="rId4"/>
          <a:srcRect/>
          <a:stretch>
            <a:fillRect/>
          </a:stretch>
        </p:blipFill>
        <p:spPr>
          <a:xfrm>
            <a:off x="20" y="10"/>
            <a:ext cx="9143980" cy="6857990"/>
          </a:xfrm>
          <a:prstGeom prst="rect">
            <a:avLst/>
          </a:prstGeom>
        </p:spPr>
      </p:pic>
      <p:grpSp>
        <p:nvGrpSpPr>
          <p:cNvPr id="5241" name="Group 5233">
            <a:extLst>
              <a:ext uri="{FF2B5EF4-FFF2-40B4-BE49-F238E27FC236}">
                <a16:creationId xmlns:a16="http://schemas.microsoft.com/office/drawing/2014/main" id="{EF41A68A-8CD1-4105-B4EC-A56286CB0F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51962" y="1411015"/>
            <a:ext cx="5856119" cy="4103960"/>
            <a:chOff x="2202616" y="1411015"/>
            <a:chExt cx="7808159" cy="4103960"/>
          </a:xfrm>
        </p:grpSpPr>
        <p:sp>
          <p:nvSpPr>
            <p:cNvPr id="5235" name="Freeform 16">
              <a:extLst>
                <a:ext uri="{FF2B5EF4-FFF2-40B4-BE49-F238E27FC236}">
                  <a16:creationId xmlns:a16="http://schemas.microsoft.com/office/drawing/2014/main" id="{7B955F46-02E4-4A82-96F5-CBAFDD4A74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02616" y="1411015"/>
              <a:ext cx="7808159" cy="4103960"/>
            </a:xfrm>
            <a:custGeom>
              <a:avLst/>
              <a:gdLst>
                <a:gd name="connsiteX0" fmla="*/ 7589084 w 7808159"/>
                <a:gd name="connsiteY0" fmla="*/ 3803605 h 4103960"/>
                <a:gd name="connsiteX1" fmla="*/ 7512884 w 7808159"/>
                <a:gd name="connsiteY1" fmla="*/ 3879805 h 4103960"/>
                <a:gd name="connsiteX2" fmla="*/ 7589084 w 7808159"/>
                <a:gd name="connsiteY2" fmla="*/ 3956005 h 4103960"/>
                <a:gd name="connsiteX3" fmla="*/ 7665284 w 7808159"/>
                <a:gd name="connsiteY3" fmla="*/ 3879805 h 4103960"/>
                <a:gd name="connsiteX4" fmla="*/ 7589084 w 7808159"/>
                <a:gd name="connsiteY4" fmla="*/ 3803605 h 4103960"/>
                <a:gd name="connsiteX5" fmla="*/ 197684 w 7808159"/>
                <a:gd name="connsiteY5" fmla="*/ 3803605 h 4103960"/>
                <a:gd name="connsiteX6" fmla="*/ 121484 w 7808159"/>
                <a:gd name="connsiteY6" fmla="*/ 3879805 h 4103960"/>
                <a:gd name="connsiteX7" fmla="*/ 197684 w 7808159"/>
                <a:gd name="connsiteY7" fmla="*/ 3956005 h 4103960"/>
                <a:gd name="connsiteX8" fmla="*/ 273884 w 7808159"/>
                <a:gd name="connsiteY8" fmla="*/ 3879805 h 4103960"/>
                <a:gd name="connsiteX9" fmla="*/ 197684 w 7808159"/>
                <a:gd name="connsiteY9" fmla="*/ 3803605 h 4103960"/>
                <a:gd name="connsiteX10" fmla="*/ 7604324 w 7808159"/>
                <a:gd name="connsiteY10" fmla="*/ 130765 h 4103960"/>
                <a:gd name="connsiteX11" fmla="*/ 7528124 w 7808159"/>
                <a:gd name="connsiteY11" fmla="*/ 206965 h 4103960"/>
                <a:gd name="connsiteX12" fmla="*/ 7604324 w 7808159"/>
                <a:gd name="connsiteY12" fmla="*/ 283165 h 4103960"/>
                <a:gd name="connsiteX13" fmla="*/ 7680524 w 7808159"/>
                <a:gd name="connsiteY13" fmla="*/ 206965 h 4103960"/>
                <a:gd name="connsiteX14" fmla="*/ 7604324 w 7808159"/>
                <a:gd name="connsiteY14" fmla="*/ 130765 h 4103960"/>
                <a:gd name="connsiteX15" fmla="*/ 197684 w 7808159"/>
                <a:gd name="connsiteY15" fmla="*/ 130765 h 4103960"/>
                <a:gd name="connsiteX16" fmla="*/ 121484 w 7808159"/>
                <a:gd name="connsiteY16" fmla="*/ 206965 h 4103960"/>
                <a:gd name="connsiteX17" fmla="*/ 197684 w 7808159"/>
                <a:gd name="connsiteY17" fmla="*/ 283165 h 4103960"/>
                <a:gd name="connsiteX18" fmla="*/ 273884 w 7808159"/>
                <a:gd name="connsiteY18" fmla="*/ 206965 h 4103960"/>
                <a:gd name="connsiteX19" fmla="*/ 197684 w 7808159"/>
                <a:gd name="connsiteY19" fmla="*/ 130765 h 4103960"/>
                <a:gd name="connsiteX20" fmla="*/ 0 w 7808159"/>
                <a:gd name="connsiteY20" fmla="*/ 0 h 4103960"/>
                <a:gd name="connsiteX21" fmla="*/ 7808159 w 7808159"/>
                <a:gd name="connsiteY21" fmla="*/ 0 h 4103960"/>
                <a:gd name="connsiteX22" fmla="*/ 7808159 w 7808159"/>
                <a:gd name="connsiteY22" fmla="*/ 4103960 h 4103960"/>
                <a:gd name="connsiteX23" fmla="*/ 0 w 7808159"/>
                <a:gd name="connsiteY23" fmla="*/ 4103960 h 4103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808159" h="4103960">
                  <a:moveTo>
                    <a:pt x="7589084" y="3803605"/>
                  </a:moveTo>
                  <a:cubicBezTo>
                    <a:pt x="7547000" y="3803605"/>
                    <a:pt x="7512884" y="3837721"/>
                    <a:pt x="7512884" y="3879805"/>
                  </a:cubicBezTo>
                  <a:cubicBezTo>
                    <a:pt x="7512884" y="3921889"/>
                    <a:pt x="7547000" y="3956005"/>
                    <a:pt x="7589084" y="3956005"/>
                  </a:cubicBezTo>
                  <a:cubicBezTo>
                    <a:pt x="7631168" y="3956005"/>
                    <a:pt x="7665284" y="3921889"/>
                    <a:pt x="7665284" y="3879805"/>
                  </a:cubicBezTo>
                  <a:cubicBezTo>
                    <a:pt x="7665284" y="3837721"/>
                    <a:pt x="7631168" y="3803605"/>
                    <a:pt x="7589084" y="3803605"/>
                  </a:cubicBezTo>
                  <a:close/>
                  <a:moveTo>
                    <a:pt x="197684" y="3803605"/>
                  </a:moveTo>
                  <a:cubicBezTo>
                    <a:pt x="155600" y="3803605"/>
                    <a:pt x="121484" y="3837721"/>
                    <a:pt x="121484" y="3879805"/>
                  </a:cubicBezTo>
                  <a:cubicBezTo>
                    <a:pt x="121484" y="3921889"/>
                    <a:pt x="155600" y="3956005"/>
                    <a:pt x="197684" y="3956005"/>
                  </a:cubicBezTo>
                  <a:cubicBezTo>
                    <a:pt x="239768" y="3956005"/>
                    <a:pt x="273884" y="3921889"/>
                    <a:pt x="273884" y="3879805"/>
                  </a:cubicBezTo>
                  <a:cubicBezTo>
                    <a:pt x="273884" y="3837721"/>
                    <a:pt x="239768" y="3803605"/>
                    <a:pt x="197684" y="3803605"/>
                  </a:cubicBezTo>
                  <a:close/>
                  <a:moveTo>
                    <a:pt x="7604324" y="130765"/>
                  </a:moveTo>
                  <a:cubicBezTo>
                    <a:pt x="7562240" y="130765"/>
                    <a:pt x="7528124" y="164881"/>
                    <a:pt x="7528124" y="206965"/>
                  </a:cubicBezTo>
                  <a:cubicBezTo>
                    <a:pt x="7528124" y="249049"/>
                    <a:pt x="7562240" y="283165"/>
                    <a:pt x="7604324" y="283165"/>
                  </a:cubicBezTo>
                  <a:cubicBezTo>
                    <a:pt x="7646408" y="283165"/>
                    <a:pt x="7680524" y="249049"/>
                    <a:pt x="7680524" y="206965"/>
                  </a:cubicBezTo>
                  <a:cubicBezTo>
                    <a:pt x="7680524" y="164881"/>
                    <a:pt x="7646408" y="130765"/>
                    <a:pt x="7604324" y="130765"/>
                  </a:cubicBezTo>
                  <a:close/>
                  <a:moveTo>
                    <a:pt x="197684" y="130765"/>
                  </a:moveTo>
                  <a:cubicBezTo>
                    <a:pt x="155600" y="130765"/>
                    <a:pt x="121484" y="164881"/>
                    <a:pt x="121484" y="206965"/>
                  </a:cubicBezTo>
                  <a:cubicBezTo>
                    <a:pt x="121484" y="249049"/>
                    <a:pt x="155600" y="283165"/>
                    <a:pt x="197684" y="283165"/>
                  </a:cubicBezTo>
                  <a:cubicBezTo>
                    <a:pt x="239768" y="283165"/>
                    <a:pt x="273884" y="249049"/>
                    <a:pt x="273884" y="206965"/>
                  </a:cubicBezTo>
                  <a:cubicBezTo>
                    <a:pt x="273884" y="164881"/>
                    <a:pt x="239768" y="130765"/>
                    <a:pt x="197684" y="130765"/>
                  </a:cubicBezTo>
                  <a:close/>
                  <a:moveTo>
                    <a:pt x="0" y="0"/>
                  </a:moveTo>
                  <a:lnTo>
                    <a:pt x="7808159" y="0"/>
                  </a:lnTo>
                  <a:lnTo>
                    <a:pt x="7808159" y="4103960"/>
                  </a:lnTo>
                  <a:lnTo>
                    <a:pt x="0" y="4103960"/>
                  </a:lnTo>
                  <a:close/>
                </a:path>
              </a:pathLst>
            </a:custGeom>
            <a:blipFill dpi="0" rotWithShape="1">
              <a:blip r:embed="rId5">
                <a:alphaModFix amt="83000"/>
                <a:duotone>
                  <a:schemeClr val="bg2">
                    <a:shade val="45000"/>
                    <a:satMod val="135000"/>
                  </a:schemeClr>
                  <a:prstClr val="white"/>
                </a:duotone>
              </a:blip>
              <a:srcRect/>
              <a:tile tx="0" ty="0" sx="90000" sy="100000" flip="none" algn="ctr"/>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43" name="Group 5235">
              <a:extLst>
                <a:ext uri="{FF2B5EF4-FFF2-40B4-BE49-F238E27FC236}">
                  <a16:creationId xmlns:a16="http://schemas.microsoft.com/office/drawing/2014/main" id="{879775EF-026C-4E4A-873B-185915FB4FC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278995" y="1501257"/>
              <a:ext cx="7645811" cy="3928374"/>
              <a:chOff x="2278995" y="1501257"/>
              <a:chExt cx="7645811" cy="3928374"/>
            </a:xfrm>
          </p:grpSpPr>
          <p:sp>
            <p:nvSpPr>
              <p:cNvPr id="5237" name="Donut 19">
                <a:extLst>
                  <a:ext uri="{FF2B5EF4-FFF2-40B4-BE49-F238E27FC236}">
                    <a16:creationId xmlns:a16="http://schemas.microsoft.com/office/drawing/2014/main" id="{400D0967-F02F-4275-8520-75D52A1DF6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77918" y="1501257"/>
                <a:ext cx="246888" cy="246888"/>
              </a:xfrm>
              <a:prstGeom prst="donut">
                <a:avLst>
                  <a:gd name="adj" fmla="val 26304"/>
                </a:avLst>
              </a:prstGeom>
              <a:gradFill>
                <a:gsLst>
                  <a:gs pos="20000">
                    <a:srgbClr val="949494"/>
                  </a:gs>
                  <a:gs pos="30000">
                    <a:srgbClr val="B2B2B2"/>
                  </a:gs>
                  <a:gs pos="51000">
                    <a:srgbClr val="E0DEDE">
                      <a:lumMod val="92000"/>
                    </a:srgbClr>
                  </a:gs>
                  <a:gs pos="8000">
                    <a:schemeClr val="bg1">
                      <a:lumMod val="41000"/>
                      <a:lumOff val="59000"/>
                    </a:schemeClr>
                  </a:gs>
                  <a:gs pos="89000">
                    <a:srgbClr val="7A7A7A"/>
                  </a:gs>
                </a:gsLst>
                <a:lin ang="3600000" scaled="0"/>
              </a:gradFill>
              <a:ln>
                <a:noFill/>
              </a:ln>
              <a:effectLst>
                <a:outerShdw blurRad="63500" sx="101000" sy="101000" algn="ctr" rotWithShape="0">
                  <a:prstClr val="black">
                    <a:alpha val="48000"/>
                  </a:prstClr>
                </a:outerShdw>
              </a:effectLst>
              <a:scene3d>
                <a:camera prst="orthographicFront"/>
                <a:lightRig rig="threePt" dir="t">
                  <a:rot lat="0" lon="0" rev="21360000"/>
                </a:lightRig>
              </a:scene3d>
              <a:sp3d>
                <a:bevelT w="19050" h="31750"/>
                <a:contourClr>
                  <a:srgbClr val="F1F1F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38" name="Donut 21">
                <a:extLst>
                  <a:ext uri="{FF2B5EF4-FFF2-40B4-BE49-F238E27FC236}">
                    <a16:creationId xmlns:a16="http://schemas.microsoft.com/office/drawing/2014/main" id="{B4B16BA1-0F90-43DD-9D6C-6F196A15A3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73719" y="5174722"/>
                <a:ext cx="246888" cy="246888"/>
              </a:xfrm>
              <a:prstGeom prst="donut">
                <a:avLst>
                  <a:gd name="adj" fmla="val 26304"/>
                </a:avLst>
              </a:prstGeom>
              <a:gradFill>
                <a:gsLst>
                  <a:gs pos="20000">
                    <a:srgbClr val="949494"/>
                  </a:gs>
                  <a:gs pos="30000">
                    <a:srgbClr val="B2B2B2"/>
                  </a:gs>
                  <a:gs pos="51000">
                    <a:srgbClr val="E0DEDE">
                      <a:lumMod val="92000"/>
                    </a:srgbClr>
                  </a:gs>
                  <a:gs pos="8000">
                    <a:schemeClr val="bg1">
                      <a:lumMod val="41000"/>
                      <a:lumOff val="59000"/>
                    </a:schemeClr>
                  </a:gs>
                  <a:gs pos="89000">
                    <a:srgbClr val="7A7A7A"/>
                  </a:gs>
                </a:gsLst>
                <a:lin ang="3600000" scaled="0"/>
              </a:gradFill>
              <a:ln>
                <a:noFill/>
              </a:ln>
              <a:effectLst>
                <a:outerShdw blurRad="63500" sx="101000" sy="101000" algn="ctr" rotWithShape="0">
                  <a:prstClr val="black">
                    <a:alpha val="48000"/>
                  </a:prstClr>
                </a:outerShdw>
              </a:effectLst>
              <a:scene3d>
                <a:camera prst="orthographicFront"/>
                <a:lightRig rig="threePt" dir="t">
                  <a:rot lat="0" lon="0" rev="21360000"/>
                </a:lightRig>
              </a:scene3d>
              <a:sp3d>
                <a:bevelT w="19050" h="31750"/>
                <a:contourClr>
                  <a:srgbClr val="F1F1F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39" name="Donut 22">
                <a:extLst>
                  <a:ext uri="{FF2B5EF4-FFF2-40B4-BE49-F238E27FC236}">
                    <a16:creationId xmlns:a16="http://schemas.microsoft.com/office/drawing/2014/main" id="{7B652CBC-3D51-4C0E-8DDE-2C4A49B387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78995" y="1501257"/>
                <a:ext cx="246888" cy="246888"/>
              </a:xfrm>
              <a:prstGeom prst="donut">
                <a:avLst>
                  <a:gd name="adj" fmla="val 26304"/>
                </a:avLst>
              </a:prstGeom>
              <a:gradFill>
                <a:gsLst>
                  <a:gs pos="20000">
                    <a:srgbClr val="949494"/>
                  </a:gs>
                  <a:gs pos="30000">
                    <a:srgbClr val="B2B2B2"/>
                  </a:gs>
                  <a:gs pos="51000">
                    <a:srgbClr val="E0DEDE">
                      <a:lumMod val="92000"/>
                    </a:srgbClr>
                  </a:gs>
                  <a:gs pos="8000">
                    <a:schemeClr val="bg1">
                      <a:lumMod val="41000"/>
                      <a:lumOff val="59000"/>
                    </a:schemeClr>
                  </a:gs>
                  <a:gs pos="89000">
                    <a:srgbClr val="7A7A7A"/>
                  </a:gs>
                </a:gsLst>
                <a:lin ang="3600000" scaled="0"/>
              </a:gradFill>
              <a:ln>
                <a:noFill/>
              </a:ln>
              <a:effectLst>
                <a:outerShdw blurRad="63500" sx="101000" sy="101000" algn="ctr" rotWithShape="0">
                  <a:prstClr val="black">
                    <a:alpha val="48000"/>
                  </a:prstClr>
                </a:outerShdw>
              </a:effectLst>
              <a:scene3d>
                <a:camera prst="orthographicFront"/>
                <a:lightRig rig="threePt" dir="t">
                  <a:rot lat="0" lon="0" rev="21360000"/>
                </a:lightRig>
              </a:scene3d>
              <a:sp3d>
                <a:bevelT w="19050" h="31750"/>
                <a:contourClr>
                  <a:srgbClr val="F1F1F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40" name="Donut 23">
                <a:extLst>
                  <a:ext uri="{FF2B5EF4-FFF2-40B4-BE49-F238E27FC236}">
                    <a16:creationId xmlns:a16="http://schemas.microsoft.com/office/drawing/2014/main" id="{3AFF0419-6554-4FDD-93AB-8A8C45FF5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78995" y="5182743"/>
                <a:ext cx="246888" cy="246888"/>
              </a:xfrm>
              <a:prstGeom prst="donut">
                <a:avLst>
                  <a:gd name="adj" fmla="val 26304"/>
                </a:avLst>
              </a:prstGeom>
              <a:gradFill>
                <a:gsLst>
                  <a:gs pos="20000">
                    <a:srgbClr val="949494"/>
                  </a:gs>
                  <a:gs pos="30000">
                    <a:srgbClr val="B2B2B2"/>
                  </a:gs>
                  <a:gs pos="51000">
                    <a:srgbClr val="E0DEDE">
                      <a:lumMod val="92000"/>
                    </a:srgbClr>
                  </a:gs>
                  <a:gs pos="8000">
                    <a:schemeClr val="bg1">
                      <a:lumMod val="41000"/>
                      <a:lumOff val="59000"/>
                    </a:schemeClr>
                  </a:gs>
                  <a:gs pos="89000">
                    <a:srgbClr val="7A7A7A"/>
                  </a:gs>
                </a:gsLst>
                <a:lin ang="3600000" scaled="0"/>
              </a:gradFill>
              <a:ln>
                <a:noFill/>
              </a:ln>
              <a:effectLst>
                <a:outerShdw blurRad="63500" sx="101000" sy="101000" algn="ctr" rotWithShape="0">
                  <a:prstClr val="black">
                    <a:alpha val="48000"/>
                  </a:prstClr>
                </a:outerShdw>
              </a:effectLst>
              <a:scene3d>
                <a:camera prst="orthographicFront"/>
                <a:lightRig rig="threePt" dir="t">
                  <a:rot lat="0" lon="0" rev="21360000"/>
                </a:lightRig>
              </a:scene3d>
              <a:sp3d>
                <a:bevelT w="19050" h="31750"/>
                <a:contourClr>
                  <a:srgbClr val="F1F1F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3" name="Title 2"/>
          <p:cNvSpPr>
            <a:spLocks noGrp="1"/>
          </p:cNvSpPr>
          <p:nvPr>
            <p:ph type="ctrTitle"/>
          </p:nvPr>
        </p:nvSpPr>
        <p:spPr>
          <a:xfrm>
            <a:off x="2019298" y="1871131"/>
            <a:ext cx="5111752" cy="1515533"/>
          </a:xfrm>
        </p:spPr>
        <p:txBody>
          <a:bodyPr>
            <a:normAutofit/>
          </a:bodyPr>
          <a:lstStyle/>
          <a:p>
            <a:pPr>
              <a:lnSpc>
                <a:spcPct val="90000"/>
              </a:lnSpc>
            </a:pPr>
            <a:r>
              <a:rPr lang="en-US" b="1"/>
              <a:t>Lift Your Anchor</a:t>
            </a:r>
            <a:br>
              <a:rPr lang="en-US"/>
            </a:br>
            <a:endParaRPr lang="en-US" dirty="0"/>
          </a:p>
        </p:txBody>
      </p:sp>
      <p:sp>
        <p:nvSpPr>
          <p:cNvPr id="2" name="Subtitle 1"/>
          <p:cNvSpPr>
            <a:spLocks noGrp="1"/>
          </p:cNvSpPr>
          <p:nvPr>
            <p:ph type="subTitle" idx="1"/>
          </p:nvPr>
        </p:nvSpPr>
        <p:spPr>
          <a:xfrm>
            <a:off x="2019298" y="3657597"/>
            <a:ext cx="5111752" cy="1320802"/>
          </a:xfrm>
        </p:spPr>
        <p:txBody>
          <a:bodyPr>
            <a:normAutofit/>
          </a:bodyPr>
          <a:lstStyle/>
          <a:p>
            <a:r>
              <a:rPr lang="en-US"/>
              <a:t>Rejecting Lies, Embracing Truth</a:t>
            </a:r>
            <a:endParaRPr lang="en-US" dirty="0"/>
          </a:p>
        </p:txBody>
      </p:sp>
      <p:cxnSp>
        <p:nvCxnSpPr>
          <p:cNvPr id="5242" name="Straight Connector 5241">
            <a:extLst>
              <a:ext uri="{FF2B5EF4-FFF2-40B4-BE49-F238E27FC236}">
                <a16:creationId xmlns:a16="http://schemas.microsoft.com/office/drawing/2014/main" id="{5F310D7E-8F1E-4C2F-8824-E43E043DD85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019299" y="3522131"/>
            <a:ext cx="511175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0201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400"/>
                                        <p:tgtEl>
                                          <p:spTgt spid="2">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hand holding a syringe and a vial of blue liquid&#10;&#10;Description automatically generated">
            <a:extLst>
              <a:ext uri="{FF2B5EF4-FFF2-40B4-BE49-F238E27FC236}">
                <a16:creationId xmlns:a16="http://schemas.microsoft.com/office/drawing/2014/main" id="{6826B8E3-328C-F421-49E5-E331B0D0E57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1000" r="-1" b="-1"/>
          <a:stretch>
            <a:fillRect/>
          </a:stretch>
        </p:blipFill>
        <p:spPr>
          <a:xfrm>
            <a:off x="20" y="10"/>
            <a:ext cx="9143980" cy="6857990"/>
          </a:xfrm>
          <a:prstGeom prst="rect">
            <a:avLst/>
          </a:prstGeom>
        </p:spPr>
      </p:pic>
    </p:spTree>
    <p:extLst>
      <p:ext uri="{BB962C8B-B14F-4D97-AF65-F5344CB8AC3E}">
        <p14:creationId xmlns:p14="http://schemas.microsoft.com/office/powerpoint/2010/main" val="3714825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632E0-9670-A19C-2FA0-BF0E78343428}"/>
              </a:ext>
            </a:extLst>
          </p:cNvPr>
          <p:cNvSpPr>
            <a:spLocks noGrp="1"/>
          </p:cNvSpPr>
          <p:nvPr>
            <p:ph type="title"/>
          </p:nvPr>
        </p:nvSpPr>
        <p:spPr>
          <a:xfrm>
            <a:off x="671508" y="1754066"/>
            <a:ext cx="4435942" cy="3446585"/>
          </a:xfrm>
        </p:spPr>
        <p:txBody>
          <a:bodyPr>
            <a:normAutofit/>
          </a:bodyPr>
          <a:lstStyle/>
          <a:p>
            <a:r>
              <a:rPr lang="en-US" b="1" dirty="0"/>
              <a:t>Lift Your Anchor</a:t>
            </a:r>
            <a:br>
              <a:rPr lang="en-US" dirty="0"/>
            </a:br>
            <a:r>
              <a:rPr lang="en-US" sz="2400" dirty="0"/>
              <a:t>Default Thinking</a:t>
            </a:r>
            <a:br>
              <a:rPr lang="en-US" sz="2400" dirty="0"/>
            </a:br>
            <a:r>
              <a:rPr lang="en-US" sz="2400" dirty="0"/>
              <a:t>Cognitive Dissonance</a:t>
            </a:r>
            <a:br>
              <a:rPr lang="en-US" sz="2400" dirty="0"/>
            </a:br>
            <a:r>
              <a:rPr lang="en-US" sz="2400" dirty="0"/>
              <a:t>Confirmation Bias</a:t>
            </a:r>
            <a:br>
              <a:rPr lang="en-US" dirty="0"/>
            </a:br>
            <a:endParaRPr lang="en-US" dirty="0"/>
          </a:p>
        </p:txBody>
      </p:sp>
      <p:pic>
        <p:nvPicPr>
          <p:cNvPr id="6" name="Content Placeholder 5">
            <a:extLst>
              <a:ext uri="{FF2B5EF4-FFF2-40B4-BE49-F238E27FC236}">
                <a16:creationId xmlns:a16="http://schemas.microsoft.com/office/drawing/2014/main" id="{C1A24895-CD2B-2C3B-52CB-C2773ADA99D3}"/>
              </a:ext>
            </a:extLst>
          </p:cNvPr>
          <p:cNvPicPr>
            <a:picLocks noGrp="1" noChangeAspect="1"/>
          </p:cNvPicPr>
          <p:nvPr>
            <p:ph idx="1"/>
          </p:nvPr>
        </p:nvPicPr>
        <p:blipFill>
          <a:blip r:embed="rId3"/>
          <a:stretch>
            <a:fillRect/>
          </a:stretch>
        </p:blipFill>
        <p:spPr>
          <a:xfrm>
            <a:off x="5003066" y="2230499"/>
            <a:ext cx="3859799" cy="2556913"/>
          </a:xfrm>
          <a:prstGeom prst="rect">
            <a:avLst/>
          </a:prstGeom>
        </p:spPr>
      </p:pic>
    </p:spTree>
    <p:extLst>
      <p:ext uri="{BB962C8B-B14F-4D97-AF65-F5344CB8AC3E}">
        <p14:creationId xmlns:p14="http://schemas.microsoft.com/office/powerpoint/2010/main" val="2294291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3E3CED3-8830-45C9-8D6C-F4ECADD4F1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erson in a uniform&#10;&#10;Description automatically generated">
            <a:extLst>
              <a:ext uri="{FF2B5EF4-FFF2-40B4-BE49-F238E27FC236}">
                <a16:creationId xmlns:a16="http://schemas.microsoft.com/office/drawing/2014/main" id="{542DFAA8-C620-A2AE-31C2-ED164D561D5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75842" y="350556"/>
            <a:ext cx="8192316" cy="3440772"/>
          </a:xfrm>
          <a:prstGeom prst="rect">
            <a:avLst/>
          </a:prstGeom>
        </p:spPr>
      </p:pic>
      <p:sp>
        <p:nvSpPr>
          <p:cNvPr id="16" name="Rectangle 15">
            <a:extLst>
              <a:ext uri="{FF2B5EF4-FFF2-40B4-BE49-F238E27FC236}">
                <a16:creationId xmlns:a16="http://schemas.microsoft.com/office/drawing/2014/main" id="{66F2D62A-C66C-42DF-8C05-99B0B1A8B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458" y="350556"/>
            <a:ext cx="8657084" cy="6156888"/>
          </a:xfrm>
          <a:prstGeom prst="rect">
            <a:avLst/>
          </a:prstGeom>
          <a:noFill/>
          <a:ln w="25400" cap="flat">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0" name="Picture 9" descr="A person with a serious face&#10;&#10;Description automatically generated">
            <a:extLst>
              <a:ext uri="{FF2B5EF4-FFF2-40B4-BE49-F238E27FC236}">
                <a16:creationId xmlns:a16="http://schemas.microsoft.com/office/drawing/2014/main" id="{DBC1A7E6-8D16-F24A-4165-18509977F06E}"/>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561928" y="3949236"/>
            <a:ext cx="3251200" cy="2400300"/>
          </a:xfrm>
          <a:prstGeom prst="rect">
            <a:avLst/>
          </a:prstGeom>
        </p:spPr>
      </p:pic>
      <p:sp>
        <p:nvSpPr>
          <p:cNvPr id="12" name="TextBox 11">
            <a:extLst>
              <a:ext uri="{FF2B5EF4-FFF2-40B4-BE49-F238E27FC236}">
                <a16:creationId xmlns:a16="http://schemas.microsoft.com/office/drawing/2014/main" id="{1FED85BF-E61C-6D5E-8E13-43758B5F7960}"/>
              </a:ext>
            </a:extLst>
          </p:cNvPr>
          <p:cNvSpPr txBox="1"/>
          <p:nvPr/>
        </p:nvSpPr>
        <p:spPr>
          <a:xfrm>
            <a:off x="5077747" y="3949235"/>
            <a:ext cx="3251200" cy="1569660"/>
          </a:xfrm>
          <a:prstGeom prst="rect">
            <a:avLst/>
          </a:prstGeom>
          <a:noFill/>
        </p:spPr>
        <p:txBody>
          <a:bodyPr wrap="square" rtlCol="0">
            <a:spAutoFit/>
          </a:bodyPr>
          <a:lstStyle/>
          <a:p>
            <a:r>
              <a:rPr lang="en-US" sz="3200" b="1" dirty="0"/>
              <a:t>YOU CAN’T HANDLE THE TRUTH!!!!!!!!!!</a:t>
            </a:r>
          </a:p>
        </p:txBody>
      </p:sp>
    </p:spTree>
    <p:extLst>
      <p:ext uri="{BB962C8B-B14F-4D97-AF65-F5344CB8AC3E}">
        <p14:creationId xmlns:p14="http://schemas.microsoft.com/office/powerpoint/2010/main" val="3457801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2116" name="Rectangle 2107">
            <a:extLst>
              <a:ext uri="{FF2B5EF4-FFF2-40B4-BE49-F238E27FC236}">
                <a16:creationId xmlns:a16="http://schemas.microsoft.com/office/drawing/2014/main" id="{D77035CC-1038-48C4-9D2E-DC6761442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17" name="Picture 2109">
            <a:extLst>
              <a:ext uri="{FF2B5EF4-FFF2-40B4-BE49-F238E27FC236}">
                <a16:creationId xmlns:a16="http://schemas.microsoft.com/office/drawing/2014/main" id="{3570974A-7AE3-4D79-B035-22B498BCD49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1618" cy="6856214"/>
          </a:xfrm>
          <a:prstGeom prst="rect">
            <a:avLst/>
          </a:prstGeom>
        </p:spPr>
      </p:pic>
      <p:sp>
        <p:nvSpPr>
          <p:cNvPr id="2" name="Title 1">
            <a:extLst>
              <a:ext uri="{FF2B5EF4-FFF2-40B4-BE49-F238E27FC236}">
                <a16:creationId xmlns:a16="http://schemas.microsoft.com/office/drawing/2014/main" id="{BCB0D2BD-569B-22AC-2F7C-64BD79612E45}"/>
              </a:ext>
            </a:extLst>
          </p:cNvPr>
          <p:cNvSpPr>
            <a:spLocks noGrp="1"/>
          </p:cNvSpPr>
          <p:nvPr>
            <p:ph type="title"/>
          </p:nvPr>
        </p:nvSpPr>
        <p:spPr>
          <a:xfrm>
            <a:off x="3469881" y="982132"/>
            <a:ext cx="4702567" cy="1303867"/>
          </a:xfrm>
        </p:spPr>
        <p:txBody>
          <a:bodyPr>
            <a:normAutofit/>
          </a:bodyPr>
          <a:lstStyle/>
          <a:p>
            <a:r>
              <a:rPr lang="en-US" dirty="0"/>
              <a:t>Jonah</a:t>
            </a:r>
          </a:p>
        </p:txBody>
      </p:sp>
      <p:sp>
        <p:nvSpPr>
          <p:cNvPr id="2118" name="Rectangle 2111">
            <a:extLst>
              <a:ext uri="{FF2B5EF4-FFF2-40B4-BE49-F238E27FC236}">
                <a16:creationId xmlns:a16="http://schemas.microsoft.com/office/drawing/2014/main" id="{572AD0C9-B258-4225-A4E4-584098AB76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9483" y="1092200"/>
            <a:ext cx="2304288" cy="453542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ainting of a person holding a stone in his hand&#10;&#10;Description automatically generated">
            <a:extLst>
              <a:ext uri="{FF2B5EF4-FFF2-40B4-BE49-F238E27FC236}">
                <a16:creationId xmlns:a16="http://schemas.microsoft.com/office/drawing/2014/main" id="{E643926F-806B-72F7-952A-6B2AFAE3764E}"/>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25381" r="10319" b="3"/>
          <a:stretch>
            <a:fillRect/>
          </a:stretch>
        </p:blipFill>
        <p:spPr>
          <a:xfrm>
            <a:off x="942927" y="1255007"/>
            <a:ext cx="2057400" cy="2219714"/>
          </a:xfrm>
          <a:prstGeom prst="rect">
            <a:avLst/>
          </a:prstGeom>
        </p:spPr>
      </p:pic>
      <p:cxnSp>
        <p:nvCxnSpPr>
          <p:cNvPr id="2119" name="Straight Connector 2113">
            <a:extLst>
              <a:ext uri="{FF2B5EF4-FFF2-40B4-BE49-F238E27FC236}">
                <a16:creationId xmlns:a16="http://schemas.microsoft.com/office/drawing/2014/main" id="{E57912B0-DD54-438B-8533-C6C127065D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58024" y="2400639"/>
            <a:ext cx="4526280" cy="0"/>
          </a:xfrm>
          <a:prstGeom prst="line">
            <a:avLst/>
          </a:prstGeom>
        </p:spPr>
        <p:style>
          <a:lnRef idx="2">
            <a:schemeClr val="accent1"/>
          </a:lnRef>
          <a:fillRef idx="0">
            <a:schemeClr val="accent1"/>
          </a:fillRef>
          <a:effectRef idx="1">
            <a:schemeClr val="accent1"/>
          </a:effectRef>
          <a:fontRef idx="minor">
            <a:schemeClr val="tx1"/>
          </a:fontRef>
        </p:style>
      </p:cxnSp>
      <p:pic>
        <p:nvPicPr>
          <p:cNvPr id="5" name="Picture 4" descr="A painting of a person eating a large fish&#10;&#10;Description automatically generated">
            <a:extLst>
              <a:ext uri="{FF2B5EF4-FFF2-40B4-BE49-F238E27FC236}">
                <a16:creationId xmlns:a16="http://schemas.microsoft.com/office/drawing/2014/main" id="{E21C717B-1461-3058-9AE4-41D9E8BA62CA}"/>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9111" r="14576" b="-1"/>
          <a:stretch>
            <a:fillRect/>
          </a:stretch>
        </p:blipFill>
        <p:spPr>
          <a:xfrm>
            <a:off x="942927" y="3474720"/>
            <a:ext cx="2057400" cy="1988311"/>
          </a:xfrm>
          <a:prstGeom prst="rect">
            <a:avLst/>
          </a:prstGeom>
        </p:spPr>
      </p:pic>
      <p:sp>
        <p:nvSpPr>
          <p:cNvPr id="2070" name="Content Placeholder 2055">
            <a:extLst>
              <a:ext uri="{FF2B5EF4-FFF2-40B4-BE49-F238E27FC236}">
                <a16:creationId xmlns:a16="http://schemas.microsoft.com/office/drawing/2014/main" id="{2D541C6A-98D3-F35F-D591-B9C030401D07}"/>
              </a:ext>
            </a:extLst>
          </p:cNvPr>
          <p:cNvSpPr>
            <a:spLocks noGrp="1"/>
          </p:cNvSpPr>
          <p:nvPr>
            <p:ph idx="1"/>
          </p:nvPr>
        </p:nvSpPr>
        <p:spPr>
          <a:xfrm>
            <a:off x="3473622" y="2556932"/>
            <a:ext cx="4695085" cy="3318936"/>
          </a:xfrm>
        </p:spPr>
        <p:txBody>
          <a:bodyPr>
            <a:normAutofit/>
          </a:bodyPr>
          <a:lstStyle/>
          <a:p>
            <a:r>
              <a:rPr lang="en-US" dirty="0"/>
              <a:t>Jonah’s problem was that he and Nineveh knew the truth – that God was merciful</a:t>
            </a:r>
          </a:p>
          <a:p>
            <a:r>
              <a:rPr lang="en-US" dirty="0"/>
              <a:t>Led to the city repenting</a:t>
            </a:r>
          </a:p>
          <a:p>
            <a:r>
              <a:rPr lang="en-US" dirty="0"/>
              <a:t>Led to Jonah’s frustration with God’s mercy</a:t>
            </a:r>
          </a:p>
          <a:p>
            <a:endParaRPr lang="en-US" dirty="0"/>
          </a:p>
          <a:p>
            <a:endParaRPr lang="en-US" dirty="0"/>
          </a:p>
        </p:txBody>
      </p:sp>
    </p:spTree>
    <p:extLst>
      <p:ext uri="{BB962C8B-B14F-4D97-AF65-F5344CB8AC3E}">
        <p14:creationId xmlns:p14="http://schemas.microsoft.com/office/powerpoint/2010/main" val="2470558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3FD4E-F73B-6677-AAD3-C3FA2B679965}"/>
              </a:ext>
            </a:extLst>
          </p:cNvPr>
          <p:cNvSpPr>
            <a:spLocks noGrp="1"/>
          </p:cNvSpPr>
          <p:nvPr>
            <p:ph type="title"/>
          </p:nvPr>
        </p:nvSpPr>
        <p:spPr/>
        <p:txBody>
          <a:bodyPr/>
          <a:lstStyle/>
          <a:p>
            <a:r>
              <a:rPr lang="en-US" dirty="0"/>
              <a:t>Can’t Handle the Truth</a:t>
            </a:r>
          </a:p>
        </p:txBody>
      </p:sp>
      <p:sp>
        <p:nvSpPr>
          <p:cNvPr id="3" name="Content Placeholder 2">
            <a:extLst>
              <a:ext uri="{FF2B5EF4-FFF2-40B4-BE49-F238E27FC236}">
                <a16:creationId xmlns:a16="http://schemas.microsoft.com/office/drawing/2014/main" id="{32522E8F-0293-F25A-088E-056362D69996}"/>
              </a:ext>
            </a:extLst>
          </p:cNvPr>
          <p:cNvSpPr>
            <a:spLocks noGrp="1"/>
          </p:cNvSpPr>
          <p:nvPr>
            <p:ph idx="1"/>
          </p:nvPr>
        </p:nvSpPr>
        <p:spPr/>
        <p:txBody>
          <a:bodyPr/>
          <a:lstStyle/>
          <a:p>
            <a:r>
              <a:rPr lang="en-US" dirty="0"/>
              <a:t>Jonah had his reasons</a:t>
            </a:r>
          </a:p>
          <a:p>
            <a:pPr lvl="1"/>
            <a:r>
              <a:rPr lang="en-US" dirty="0"/>
              <a:t>Assyrians were not a pleasant people: 1) Warlike and militarily powerful, 2) Brutal towards conquered people, 3) the “rod” for Israel (how much sympathy does one have for one’s instrument of destruction, 4) Ruthless and merciless, 5) Deceptive and intimidating, 6) Proud and self-exalting</a:t>
            </a:r>
          </a:p>
        </p:txBody>
      </p:sp>
    </p:spTree>
    <p:extLst>
      <p:ext uri="{BB962C8B-B14F-4D97-AF65-F5344CB8AC3E}">
        <p14:creationId xmlns:p14="http://schemas.microsoft.com/office/powerpoint/2010/main" val="389783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and white photo of a group of people&#10;&#10;Description automatically generated">
            <a:extLst>
              <a:ext uri="{FF2B5EF4-FFF2-40B4-BE49-F238E27FC236}">
                <a16:creationId xmlns:a16="http://schemas.microsoft.com/office/drawing/2014/main" id="{D5A996B4-D41F-F894-4746-5EB5744FD386}"/>
              </a:ext>
            </a:extLst>
          </p:cNvPr>
          <p:cNvPicPr>
            <a:picLocks noChangeAspect="1"/>
          </p:cNvPicPr>
          <p:nvPr/>
        </p:nvPicPr>
        <p:blipFill>
          <a:blip r:embed="rId4">
            <a:extLst>
              <a:ext uri="{28A0092B-C50C-407E-A947-70E740481C1C}">
                <a14:useLocalDpi xmlns:a14="http://schemas.microsoft.com/office/drawing/2010/main" val="0"/>
              </a:ext>
            </a:extLst>
          </a:blip>
          <a:srcRect l="33056" r="10694"/>
          <a:stretch>
            <a:fillRect/>
          </a:stretch>
        </p:blipFill>
        <p:spPr>
          <a:xfrm rot="5400000">
            <a:off x="1143000" y="-1143000"/>
            <a:ext cx="6858000" cy="9144000"/>
          </a:xfrm>
          <a:prstGeom prst="rect">
            <a:avLst/>
          </a:prstGeom>
        </p:spPr>
      </p:pic>
    </p:spTree>
    <p:extLst>
      <p:ext uri="{BB962C8B-B14F-4D97-AF65-F5344CB8AC3E}">
        <p14:creationId xmlns:p14="http://schemas.microsoft.com/office/powerpoint/2010/main" val="1944851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44707075-25D1-495F-9D67-1D706D7A76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17540CD5-A20B-4B7C-822A-C9C9A7245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4603" y="496088"/>
            <a:ext cx="2867411" cy="5883295"/>
          </a:xfrm>
          <a:prstGeom prst="rect">
            <a:avLst/>
          </a:prstGeom>
          <a:blipFill dpi="0" rotWithShape="1">
            <a:blip r:embed="rId3"/>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7EDFED-F821-6C2D-7258-89E0DDD04D39}"/>
              </a:ext>
            </a:extLst>
          </p:cNvPr>
          <p:cNvSpPr>
            <a:spLocks noGrp="1"/>
          </p:cNvSpPr>
          <p:nvPr>
            <p:ph type="title"/>
          </p:nvPr>
        </p:nvSpPr>
        <p:spPr>
          <a:xfrm>
            <a:off x="791699" y="1055077"/>
            <a:ext cx="1899682" cy="4794578"/>
          </a:xfrm>
        </p:spPr>
        <p:txBody>
          <a:bodyPr>
            <a:normAutofit/>
          </a:bodyPr>
          <a:lstStyle/>
          <a:p>
            <a:r>
              <a:rPr lang="en-US">
                <a:solidFill>
                  <a:srgbClr val="262626"/>
                </a:solidFill>
              </a:rPr>
              <a:t>The Anchor of Mistrust</a:t>
            </a:r>
          </a:p>
        </p:txBody>
      </p:sp>
      <p:sp useBgFill="1">
        <p:nvSpPr>
          <p:cNvPr id="45" name="Rectangle 44">
            <a:extLst>
              <a:ext uri="{FF2B5EF4-FFF2-40B4-BE49-F238E27FC236}">
                <a16:creationId xmlns:a16="http://schemas.microsoft.com/office/drawing/2014/main" id="{65A3E01E-7BC8-4D86-8005-AB7C3F9607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9039" y="-2"/>
            <a:ext cx="5654961"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562DB8BB-4623-CBC8-F841-FFC9BC1ED2B2}"/>
              </a:ext>
            </a:extLst>
          </p:cNvPr>
          <p:cNvGraphicFramePr>
            <a:graphicFrameLocks noGrp="1"/>
          </p:cNvGraphicFramePr>
          <p:nvPr>
            <p:ph idx="1"/>
            <p:extLst>
              <p:ext uri="{D42A27DB-BD31-4B8C-83A1-F6EECF244321}">
                <p14:modId xmlns:p14="http://schemas.microsoft.com/office/powerpoint/2010/main" val="109713067"/>
              </p:ext>
            </p:extLst>
          </p:nvPr>
        </p:nvGraphicFramePr>
        <p:xfrm>
          <a:off x="4102554" y="804670"/>
          <a:ext cx="4435656" cy="52486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43296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lose-up of a large green leaf&#10;&#10;Description automatically generated">
            <a:extLst>
              <a:ext uri="{FF2B5EF4-FFF2-40B4-BE49-F238E27FC236}">
                <a16:creationId xmlns:a16="http://schemas.microsoft.com/office/drawing/2014/main" id="{A85EEA1D-7A19-A8A1-D6A9-29C24D2B20E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a:fillRect/>
          </a:stretch>
        </p:blipFill>
        <p:spPr>
          <a:xfrm>
            <a:off x="20" y="10"/>
            <a:ext cx="9143980" cy="6857990"/>
          </a:xfrm>
          <a:prstGeom prst="rect">
            <a:avLst/>
          </a:prstGeom>
        </p:spPr>
      </p:pic>
    </p:spTree>
    <p:extLst>
      <p:ext uri="{BB962C8B-B14F-4D97-AF65-F5344CB8AC3E}">
        <p14:creationId xmlns:p14="http://schemas.microsoft.com/office/powerpoint/2010/main" val="4176644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43" name="Rectangle 27">
            <a:extLst>
              <a:ext uri="{FF2B5EF4-FFF2-40B4-BE49-F238E27FC236}">
                <a16:creationId xmlns:a16="http://schemas.microsoft.com/office/drawing/2014/main" id="{23E3CED3-8830-45C9-8D6C-F4ECADD4F1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6C36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hands holding balloons&#10;&#10;Description automatically generated">
            <a:extLst>
              <a:ext uri="{FF2B5EF4-FFF2-40B4-BE49-F238E27FC236}">
                <a16:creationId xmlns:a16="http://schemas.microsoft.com/office/drawing/2014/main" id="{10F21658-A067-D63A-4627-32000255879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75842" y="1309239"/>
            <a:ext cx="8192316" cy="4239523"/>
          </a:xfrm>
          <a:prstGeom prst="rect">
            <a:avLst/>
          </a:prstGeom>
        </p:spPr>
      </p:pic>
      <p:sp>
        <p:nvSpPr>
          <p:cNvPr id="30" name="Rectangle 29">
            <a:extLst>
              <a:ext uri="{FF2B5EF4-FFF2-40B4-BE49-F238E27FC236}">
                <a16:creationId xmlns:a16="http://schemas.microsoft.com/office/drawing/2014/main" id="{66F2D62A-C66C-42DF-8C05-99B0B1A8B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458" y="350556"/>
            <a:ext cx="8657084" cy="6156888"/>
          </a:xfrm>
          <a:prstGeom prst="rect">
            <a:avLst/>
          </a:prstGeom>
          <a:noFill/>
          <a:ln w="25400" cap="flat">
            <a:solidFill>
              <a:srgbClr val="D98973"/>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280742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2">
            <a:extLst>
              <a:ext uri="{FF2B5EF4-FFF2-40B4-BE49-F238E27FC236}">
                <a16:creationId xmlns:a16="http://schemas.microsoft.com/office/drawing/2014/main" id="{7193F1A9-EED8-46C5-A64D-C219BE030B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making a face with a microphone&#10;&#10;Description automatically generated">
            <a:extLst>
              <a:ext uri="{FF2B5EF4-FFF2-40B4-BE49-F238E27FC236}">
                <a16:creationId xmlns:a16="http://schemas.microsoft.com/office/drawing/2014/main" id="{3ADB192B-161F-00DA-6B14-CB23D82BC60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1980" r="1" b="41231"/>
          <a:stretch>
            <a:fillRect/>
          </a:stretch>
        </p:blipFill>
        <p:spPr>
          <a:xfrm>
            <a:off x="603250" y="804334"/>
            <a:ext cx="7937499" cy="5249332"/>
          </a:xfrm>
          <a:prstGeom prst="rect">
            <a:avLst/>
          </a:prstGeom>
        </p:spPr>
      </p:pic>
      <p:sp>
        <p:nvSpPr>
          <p:cNvPr id="28" name="Rectangle 24">
            <a:extLst>
              <a:ext uri="{FF2B5EF4-FFF2-40B4-BE49-F238E27FC236}">
                <a16:creationId xmlns:a16="http://schemas.microsoft.com/office/drawing/2014/main" id="{ECE6865D-C104-4F99-86B8-B6E914940F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458" y="350556"/>
            <a:ext cx="8657084" cy="6156888"/>
          </a:xfrm>
          <a:prstGeom prst="rect">
            <a:avLst/>
          </a:prstGeom>
          <a:noFill/>
          <a:ln w="25400" cap="flat">
            <a:solidFill>
              <a:srgbClr val="D152F4"/>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7527067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erson holding a sign&#10;&#10;Description automatically generated">
            <a:extLst>
              <a:ext uri="{FF2B5EF4-FFF2-40B4-BE49-F238E27FC236}">
                <a16:creationId xmlns:a16="http://schemas.microsoft.com/office/drawing/2014/main" id="{B7D00481-C049-EE3C-447D-44DC6A870B0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6259" r="13741"/>
          <a:stretch>
            <a:fillRect/>
          </a:stretch>
        </p:blipFill>
        <p:spPr>
          <a:xfrm>
            <a:off x="20" y="10"/>
            <a:ext cx="9143980" cy="6857990"/>
          </a:xfrm>
          <a:prstGeom prst="rect">
            <a:avLst/>
          </a:prstGeom>
        </p:spPr>
      </p:pic>
    </p:spTree>
    <p:extLst>
      <p:ext uri="{BB962C8B-B14F-4D97-AF65-F5344CB8AC3E}">
        <p14:creationId xmlns:p14="http://schemas.microsoft.com/office/powerpoint/2010/main" val="2505530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artoon of a person with long hair&#10;&#10;Description automatically generated">
            <a:extLst>
              <a:ext uri="{FF2B5EF4-FFF2-40B4-BE49-F238E27FC236}">
                <a16:creationId xmlns:a16="http://schemas.microsoft.com/office/drawing/2014/main" id="{5E540F17-F720-B008-030C-E99C1FD5C3C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328057" y="0"/>
            <a:ext cx="6857999" cy="6857999"/>
          </a:xfrm>
          <a:prstGeom prst="rect">
            <a:avLst/>
          </a:prstGeom>
        </p:spPr>
      </p:pic>
    </p:spTree>
    <p:extLst>
      <p:ext uri="{BB962C8B-B14F-4D97-AF65-F5344CB8AC3E}">
        <p14:creationId xmlns:p14="http://schemas.microsoft.com/office/powerpoint/2010/main" val="244629961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247973</TotalTime>
  <Words>931</Words>
  <Application>Microsoft Macintosh PowerPoint</Application>
  <PresentationFormat>On-screen Show (4:3)</PresentationFormat>
  <Paragraphs>119</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Garamond</vt:lpstr>
      <vt:lpstr>system-ui</vt:lpstr>
      <vt:lpstr>Organic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Lift Your Anchor </vt:lpstr>
      <vt:lpstr>PowerPoint Presentation</vt:lpstr>
      <vt:lpstr>Lift Your Anchor Default Thinking Cognitive Dissonance Confirmation Bias </vt:lpstr>
      <vt:lpstr>PowerPoint Presentation</vt:lpstr>
      <vt:lpstr>Jonah</vt:lpstr>
      <vt:lpstr>Can’t Handle the Truth</vt:lpstr>
      <vt:lpstr>PowerPoint Presentation</vt:lpstr>
      <vt:lpstr>The Anchor of Mistrust</vt:lpstr>
      <vt:lpstr>PowerPoint Presentation</vt:lpstr>
      <vt:lpstr>PowerPoint Presentation</vt:lpstr>
      <vt:lpstr>PowerPoint Presentation</vt:lpstr>
      <vt:lpstr>PowerPoint Presentation</vt:lpstr>
      <vt:lpstr>PowerPoint Presentation</vt:lpstr>
    </vt:vector>
  </TitlesOfParts>
  <Company>Lewis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HELPING HELPS</dc:title>
  <dc:creator>Trask, Dr. Jeffrey T.</dc:creator>
  <cp:lastModifiedBy>Trask, Jeffrey T</cp:lastModifiedBy>
  <cp:revision>434</cp:revision>
  <cp:lastPrinted>2026-08-16T14:19:47Z</cp:lastPrinted>
  <dcterms:created xsi:type="dcterms:W3CDTF">2016-05-13T13:48:14Z</dcterms:created>
  <dcterms:modified xsi:type="dcterms:W3CDTF">2026-09-19T01:06:31Z</dcterms:modified>
</cp:coreProperties>
</file>